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256" r:id="rId5"/>
    <p:sldId id="257" r:id="rId6"/>
    <p:sldId id="258" r:id="rId7"/>
    <p:sldId id="260" r:id="rId8"/>
    <p:sldId id="261" r:id="rId9"/>
    <p:sldId id="264" r:id="rId10"/>
    <p:sldId id="272" r:id="rId11"/>
    <p:sldId id="263" r:id="rId12"/>
    <p:sldId id="265" r:id="rId13"/>
    <p:sldId id="267" r:id="rId14"/>
    <p:sldId id="266"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AoswOPd+mJU+IBBGuYMs0k5Br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569696-468C-4B3C-A8CB-E03172051C1A}">
  <a:tblStyle styleId="{49569696-468C-4B3C-A8CB-E03172051C1A}" styleName="Table_0">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CF6F8"/>
          </a:solidFill>
        </a:fill>
      </a:tcStyle>
    </a:band1H>
    <a:band2H>
      <a:tcTxStyle/>
      <a:tcStyle>
        <a:tcBdr/>
      </a:tcStyle>
    </a:band2H>
    <a:band1V>
      <a:tcTxStyle/>
      <a:tcStyle>
        <a:tcBdr/>
        <a:fill>
          <a:solidFill>
            <a:srgbClr val="ECF6F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4"/>
          </a:solidFill>
        </a:fill>
      </a:tcStyle>
    </a:firstRow>
    <a:neCell>
      <a:tcTxStyle/>
      <a:tcStyle>
        <a:tcBdr/>
      </a:tcStyle>
    </a:neCell>
    <a:nwCell>
      <a:tcTxStyle/>
      <a:tcStyle>
        <a:tcBdr/>
      </a:tcStyle>
    </a:nwCell>
  </a:tblStyle>
  <a:tblStyle styleId="{2D24C248-7494-4360-8965-72BBD097C5D6}" styleName="Table_1">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7" autoAdjust="0"/>
  </p:normalViewPr>
  <p:slideViewPr>
    <p:cSldViewPr snapToGrid="0">
      <p:cViewPr varScale="1">
        <p:scale>
          <a:sx n="62" d="100"/>
          <a:sy n="62" d="100"/>
        </p:scale>
        <p:origin x="756" y="72"/>
      </p:cViewPr>
      <p:guideLst/>
    </p:cSldViewPr>
  </p:slideViewPr>
  <p:notesTextViewPr>
    <p:cViewPr>
      <p:scale>
        <a:sx n="1" d="1"/>
        <a:sy n="1" d="1"/>
      </p:scale>
      <p:origin x="0" y="0"/>
    </p:cViewPr>
  </p:notesTextViewPr>
  <p:notesViewPr>
    <p:cSldViewPr snapToGrid="0">
      <p:cViewPr varScale="1">
        <p:scale>
          <a:sx n="88" d="100"/>
          <a:sy n="88" d="100"/>
        </p:scale>
        <p:origin x="310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is being used to explain to students their different options if they are arrested. </a:t>
            </a:r>
            <a:endParaRPr dirty="0"/>
          </a:p>
        </p:txBody>
      </p:sp>
      <p:sp>
        <p:nvSpPr>
          <p:cNvPr id="138" name="Google Shape;13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ts val="1400"/>
              </a:lnSpc>
              <a:spcBef>
                <a:spcPts val="600"/>
              </a:spcBef>
              <a:spcAft>
                <a:spcPts val="0"/>
              </a:spcAft>
            </a:pPr>
            <a:r>
              <a:rPr lang="en-US" sz="1800" dirty="0">
                <a:solidFill>
                  <a:srgbClr val="000000"/>
                </a:solidFill>
                <a:effectLst/>
                <a:latin typeface="Verdana Pro Cond" panose="020B0606030504040204" pitchFamily="34" charset="0"/>
                <a:ea typeface="MS PGothic" panose="020B0600070205080204" pitchFamily="34" charset="-128"/>
                <a:cs typeface="Times New Roman" panose="02020603050405020304" pitchFamily="18" charset="0"/>
              </a:rPr>
              <a:t>These slides are used to open the conversation and discuss the sources for rights, and how they apply to kids during interactions with police. Summarize content from the Intro to Civil Rights Module.</a:t>
            </a:r>
            <a:endPar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endParaRPr>
          </a:p>
          <a:p>
            <a:pPr marL="0" marR="0">
              <a:lnSpc>
                <a:spcPts val="1400"/>
              </a:lnSpc>
              <a:spcBef>
                <a:spcPts val="600"/>
              </a:spcBef>
              <a:spcAft>
                <a:spcPts val="0"/>
              </a:spcAft>
            </a:pPr>
            <a:endParaRPr lang="en-US" sz="1800" dirty="0">
              <a:solidFill>
                <a:srgbClr val="000000"/>
              </a:solidFill>
              <a:effectLst/>
              <a:latin typeface="Verdana Pro Cond" panose="020B0606030504040204" pitchFamily="34" charset="0"/>
              <a:ea typeface="MS PGothic" panose="020B0600070205080204" pitchFamily="34" charset="-128"/>
              <a:cs typeface="Times New Roman" panose="02020603050405020304" pitchFamily="18" charset="0"/>
            </a:endParaRPr>
          </a:p>
          <a:p>
            <a:pPr marL="0" marR="0" lvl="0" indent="-228600" algn="l" defTabSz="914400" rtl="0" eaLnBrk="1" fontAlgn="auto" latinLnBrk="0" hangingPunct="1">
              <a:lnSpc>
                <a:spcPts val="1400"/>
              </a:lnSpc>
              <a:spcBef>
                <a:spcPts val="600"/>
              </a:spcBef>
              <a:spcAft>
                <a:spcPts val="0"/>
              </a:spcAft>
              <a:buClr>
                <a:srgbClr val="000000"/>
              </a:buClr>
              <a:buSzPts val="1400"/>
              <a:buFont typeface="Arial"/>
              <a:buNone/>
              <a:tabLst/>
              <a:defRPr/>
            </a:pPr>
            <a:r>
              <a:rPr lang="en-US" sz="1800" dirty="0"/>
              <a:t>Here you can provide pretest or have students name rights aloud. </a:t>
            </a:r>
          </a:p>
          <a:p>
            <a:pPr marL="0" marR="0">
              <a:lnSpc>
                <a:spcPts val="1400"/>
              </a:lnSpc>
              <a:spcBef>
                <a:spcPts val="600"/>
              </a:spcBef>
              <a:spcAft>
                <a:spcPts val="0"/>
              </a:spcAft>
            </a:pPr>
            <a:endParaRPr lang="en-US" sz="1800" dirty="0">
              <a:solidFill>
                <a:srgbClr val="000000"/>
              </a:solidFill>
              <a:effectLst/>
              <a:latin typeface="Verdana Pro Cond" panose="020B0606030504040204" pitchFamily="34" charset="0"/>
              <a:ea typeface="MS PGothic" panose="020B0600070205080204" pitchFamily="34" charset="-128"/>
              <a:cs typeface="Times New Roman" panose="02020603050405020304" pitchFamily="18" charset="0"/>
            </a:endParaRPr>
          </a:p>
          <a:p>
            <a:pPr marL="0" marR="0">
              <a:lnSpc>
                <a:spcPts val="1400"/>
              </a:lnSpc>
              <a:spcBef>
                <a:spcPts val="600"/>
              </a:spcBef>
              <a:spcAft>
                <a:spcPts val="0"/>
              </a:spcAft>
            </a:pPr>
            <a:r>
              <a:rPr lang="en-US" sz="1800" dirty="0">
                <a:solidFill>
                  <a:srgbClr val="000000"/>
                </a:solidFill>
                <a:effectLst/>
                <a:latin typeface="Verdana Pro Cond" panose="020B0606030504040204" pitchFamily="34" charset="0"/>
                <a:ea typeface="MS PGothic" panose="020B0600070205080204" pitchFamily="34" charset="-128"/>
                <a:cs typeface="Times New Roman" panose="02020603050405020304" pitchFamily="18" charset="0"/>
              </a:rPr>
              <a:t>Allow students to volunteer personal experiences with police, but do not pressure them.</a:t>
            </a:r>
            <a:endPar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endParaRPr>
          </a:p>
        </p:txBody>
      </p:sp>
      <p:sp>
        <p:nvSpPr>
          <p:cNvPr id="73" name="Google Shape;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fourth amendment gives us the freedom to be left alone. We have the right to refuse searches by the government, unless it has probable cause.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fifth amendment limits how the government can prosecute people. It sets minimum requirements for prosecution, prohibits trying someone more than once for the same crime (double jeopardy) and prohibits taking private property for public use. It also requires due process and establishes that a person can’t be forced to provide evidence against themselves.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students discuss when this may come up in their home or in their vehicles. What is probable cause? Explain that, too. </a:t>
            </a:r>
            <a:endParaRPr dirty="0"/>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 want an attorney.” – Explain to students how this should automatically stop questioning by a police officer or investigator until they have an attorney present. Speaking to an officer or investigator without an attorney carries risks. You do not know what the police officer is looking to hear. There have been many false confession cases where the police officers promised someone they could go home if they just said they did this one thing. Police officers are allowed to lie to you. An attorney can help you navigate these instances. Use your right.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 want to remain silent.” – Explain to students our Fifth Amendment Right against self-incrimination. This is why we have the right to remain silent. From speaking with the cops to testifying in a court room, we always have this right. Bringing up popular pop culture references of “pleading the fifth” may help students better understand what you mean. Again,  the risks run the same as above.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 do not consent to this search.” – Many times police will ask you if you consent to them searching your car or vehicle. Do not consent to searches without a warrant or probable cause. This is again important for the same reasons above. You may think you have nothing to hide, but you do not know what the police are looking for.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 is important to reiterate to students that asking to exercise their constitutional rights does not make them look guilty. We have these rights and they are important to use. </a:t>
            </a:r>
            <a:endParaRPr dirty="0"/>
          </a:p>
          <a:p>
            <a:pPr marL="0" lvl="0" indent="0" algn="l" rtl="0">
              <a:spcBef>
                <a:spcPts val="0"/>
              </a:spcBef>
              <a:spcAft>
                <a:spcPts val="0"/>
              </a:spcAft>
              <a:buNone/>
            </a:pPr>
            <a:endParaRPr dirty="0"/>
          </a:p>
        </p:txBody>
      </p:sp>
      <p:sp>
        <p:nvSpPr>
          <p:cNvPr id="95" name="Google Shape;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School resource officers are police officers stationed in schools and should follow the rules for police. </a:t>
            </a:r>
          </a:p>
          <a:p>
            <a:pPr marL="0" lvl="0" indent="0" algn="l" rtl="0">
              <a:spcBef>
                <a:spcPts val="0"/>
              </a:spcBef>
              <a:spcAft>
                <a:spcPts val="0"/>
              </a:spcAft>
              <a:buNone/>
            </a:pPr>
            <a:endParaRPr dirty="0"/>
          </a:p>
          <a:p>
            <a:pPr marL="0" lvl="0" indent="0" algn="l" rtl="0">
              <a:spcBef>
                <a:spcPts val="0"/>
              </a:spcBef>
              <a:spcAft>
                <a:spcPts val="0"/>
              </a:spcAft>
              <a:buNone/>
            </a:pPr>
            <a:r>
              <a:rPr lang="en-US" dirty="0"/>
              <a:t>Additionally, discuss the different level of suspicion.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Probable Cause</a:t>
            </a:r>
            <a:r>
              <a:rPr lang="en-US" sz="1200" b="0" i="0" u="none" strike="noStrike" dirty="0">
                <a:solidFill>
                  <a:schemeClr val="dk1"/>
                </a:solidFill>
                <a:latin typeface="Calibri"/>
                <a:ea typeface="Calibri"/>
                <a:cs typeface="Calibri"/>
                <a:sym typeface="Calibri"/>
              </a:rPr>
              <a:t>: The U.S. Constitution’s Fourth Amendment requires there to be </a:t>
            </a:r>
            <a:r>
              <a:rPr lang="en-US" sz="1200" b="0" i="1" u="none" strike="noStrike" dirty="0">
                <a:solidFill>
                  <a:schemeClr val="dk1"/>
                </a:solidFill>
                <a:latin typeface="Calibri"/>
                <a:ea typeface="Calibri"/>
                <a:cs typeface="Calibri"/>
                <a:sym typeface="Calibri"/>
              </a:rPr>
              <a:t>probable cause</a:t>
            </a:r>
            <a:r>
              <a:rPr lang="en-US" sz="1200" b="0" i="0" u="none" strike="noStrike" dirty="0">
                <a:solidFill>
                  <a:schemeClr val="dk1"/>
                </a:solidFill>
                <a:latin typeface="Calibri"/>
                <a:ea typeface="Calibri"/>
                <a:cs typeface="Calibri"/>
                <a:sym typeface="Calibri"/>
              </a:rPr>
              <a:t> to search people and their property. The term is fluid and depends on context, but generally means there is a </a:t>
            </a:r>
            <a:r>
              <a:rPr lang="en-US" sz="1200" b="0" i="1" u="none" strike="noStrike" dirty="0">
                <a:solidFill>
                  <a:schemeClr val="dk1"/>
                </a:solidFill>
                <a:latin typeface="Calibri"/>
                <a:ea typeface="Calibri"/>
                <a:cs typeface="Calibri"/>
                <a:sym typeface="Calibri"/>
              </a:rPr>
              <a:t>fair probability</a:t>
            </a:r>
            <a:r>
              <a:rPr lang="en-US" sz="1200" b="0" i="0" u="none" strike="noStrike" dirty="0">
                <a:solidFill>
                  <a:schemeClr val="dk1"/>
                </a:solidFill>
                <a:latin typeface="Calibri"/>
                <a:ea typeface="Calibri"/>
                <a:cs typeface="Calibri"/>
                <a:sym typeface="Calibri"/>
              </a:rPr>
              <a:t> that a search will result in evidence of a crime. </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Reasonable Suspicion</a:t>
            </a:r>
            <a:r>
              <a:rPr lang="en-US" sz="1200" b="0" i="0" u="none" strike="noStrike"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Reasonable suspicion</a:t>
            </a:r>
            <a:r>
              <a:rPr lang="en-US" sz="1200" b="0" i="0" u="none" strike="noStrike" dirty="0">
                <a:solidFill>
                  <a:schemeClr val="dk1"/>
                </a:solidFill>
                <a:latin typeface="Calibri"/>
                <a:ea typeface="Calibri"/>
                <a:cs typeface="Calibri"/>
                <a:sym typeface="Calibri"/>
              </a:rPr>
              <a:t> requires only that school officials </a:t>
            </a:r>
            <a:r>
              <a:rPr lang="en-US" sz="1200" b="0" i="1" u="none" strike="noStrike" dirty="0">
                <a:solidFill>
                  <a:schemeClr val="dk1"/>
                </a:solidFill>
                <a:latin typeface="Calibri"/>
                <a:ea typeface="Calibri"/>
                <a:cs typeface="Calibri"/>
                <a:sym typeface="Calibri"/>
              </a:rPr>
              <a:t>reasonably suspect</a:t>
            </a:r>
            <a:r>
              <a:rPr lang="en-US" sz="1200" b="0" i="0" u="none" strike="noStrike" dirty="0">
                <a:solidFill>
                  <a:schemeClr val="dk1"/>
                </a:solidFill>
                <a:latin typeface="Calibri"/>
                <a:ea typeface="Calibri"/>
                <a:cs typeface="Calibri"/>
                <a:sym typeface="Calibri"/>
              </a:rPr>
              <a:t> that the search will turn up evidence of a violation of law or school policy. This is a much lower level of suspicion than probable cause.</a:t>
            </a:r>
            <a:r>
              <a:rPr lang="en-US" sz="1200" b="0" i="0" u="none" strike="noStrike" baseline="30000" dirty="0">
                <a:solidFill>
                  <a:schemeClr val="dk1"/>
                </a:solidFill>
                <a:latin typeface="Calibri"/>
                <a:ea typeface="Calibri"/>
                <a:cs typeface="Calibri"/>
                <a:sym typeface="Calibri"/>
              </a:rPr>
              <a:t> </a:t>
            </a:r>
            <a:endParaRPr dirty="0"/>
          </a:p>
        </p:txBody>
      </p:sp>
      <p:sp>
        <p:nvSpPr>
          <p:cNvPr id="103" name="Google Shape;1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800" i="0" dirty="0">
              <a:solidFill>
                <a:srgbClr val="000000"/>
              </a:solidFill>
              <a:effectLst/>
              <a:latin typeface="Times New Roman" panose="02020603050405020304" pitchFamily="18" charset="0"/>
              <a:ea typeface="MS PGothic" panose="020B0600070205080204" pitchFamily="34" charset="-128"/>
            </a:endParaRPr>
          </a:p>
          <a:p>
            <a:pPr marL="0" lvl="0" indent="0" algn="l" rtl="0">
              <a:spcBef>
                <a:spcPts val="0"/>
              </a:spcBef>
              <a:spcAft>
                <a:spcPts val="0"/>
              </a:spcAft>
              <a:buNone/>
            </a:pPr>
            <a:r>
              <a:rPr lang="en-US" sz="1800" i="0" dirty="0">
                <a:solidFill>
                  <a:srgbClr val="000000"/>
                </a:solidFill>
                <a:effectLst/>
                <a:latin typeface="Times New Roman" panose="02020603050405020304" pitchFamily="18" charset="0"/>
                <a:ea typeface="MS PGothic" panose="020B0600070205080204" pitchFamily="34" charset="-128"/>
              </a:rPr>
              <a:t>Sexting: Sending or receiving nude photos of anyone under 18 is prohibited under Florida law. The first offense is treated as a noncriminal offense, but the youth will get a civil citation and have consequences like community service, a $60 fine, etc. The second offense is treated as a criminal offense, and the third offense is a felony. If you receive a sext you did not ask for, you can avoid prosecution by telling your parents and not resharing it. </a:t>
            </a:r>
            <a:endParaRPr i="0" dirty="0"/>
          </a:p>
        </p:txBody>
      </p:sp>
      <p:sp>
        <p:nvSpPr>
          <p:cNvPr id="123" name="Google Shape;1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36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4"/>
        <p:cNvGrpSpPr/>
        <p:nvPr/>
      </p:nvGrpSpPr>
      <p:grpSpPr>
        <a:xfrm>
          <a:off x="0" y="0"/>
          <a:ext cx="0" cy="0"/>
          <a:chOff x="0" y="0"/>
          <a:chExt cx="0" cy="0"/>
        </a:xfrm>
      </p:grpSpPr>
      <p:sp>
        <p:nvSpPr>
          <p:cNvPr id="15" name="Google Shape;15;p18"/>
          <p:cNvSpPr txBox="1">
            <a:spLocks noGrp="1"/>
          </p:cNvSpPr>
          <p:nvPr>
            <p:ph type="title"/>
          </p:nvPr>
        </p:nvSpPr>
        <p:spPr>
          <a:xfrm>
            <a:off x="508000" y="533400"/>
            <a:ext cx="10972800" cy="1371600"/>
          </a:xfrm>
          <a:prstGeom prst="rect">
            <a:avLst/>
          </a:prstGeom>
          <a:noFill/>
          <a:ln>
            <a:noFill/>
          </a:ln>
        </p:spPr>
        <p:txBody>
          <a:bodyPr spcFirstLastPara="1" wrap="square" lIns="81625" tIns="40800" rIns="81625" bIns="40800" anchor="t" anchorCtr="0">
            <a:noAutofit/>
          </a:bodyPr>
          <a:lstStyle>
            <a:lvl1pPr lvl="0" algn="l">
              <a:lnSpc>
                <a:spcPct val="100000"/>
              </a:lnSpc>
              <a:spcBef>
                <a:spcPts val="0"/>
              </a:spcBef>
              <a:spcAft>
                <a:spcPts val="0"/>
              </a:spcAft>
              <a:buSzPts val="1400"/>
              <a:buNone/>
              <a:defRPr sz="7200" b="0" i="0">
                <a:solidFill>
                  <a:schemeClr val="accent5"/>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6"/>
        <p:cNvGrpSpPr/>
        <p:nvPr/>
      </p:nvGrpSpPr>
      <p:grpSpPr>
        <a:xfrm>
          <a:off x="0" y="0"/>
          <a:ext cx="0" cy="0"/>
          <a:chOff x="0" y="0"/>
          <a:chExt cx="0" cy="0"/>
        </a:xfrm>
      </p:grpSpPr>
      <p:sp>
        <p:nvSpPr>
          <p:cNvPr id="57" name="Google Shape;57;p27"/>
          <p:cNvSpPr txBox="1"/>
          <p:nvPr/>
        </p:nvSpPr>
        <p:spPr>
          <a:xfrm>
            <a:off x="11245851" y="6242985"/>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rgbClr val="FFFFFF"/>
                </a:solidFill>
                <a:latin typeface="Arial"/>
                <a:ea typeface="Arial"/>
                <a:cs typeface="Arial"/>
                <a:sym typeface="Arial"/>
              </a:rPr>
              <a:t>‹#›</a:t>
            </a:fld>
            <a:endParaRPr sz="1467"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8"/>
        <p:cNvGrpSpPr/>
        <p:nvPr/>
      </p:nvGrpSpPr>
      <p:grpSpPr>
        <a:xfrm>
          <a:off x="0" y="0"/>
          <a:ext cx="0" cy="0"/>
          <a:chOff x="0" y="0"/>
          <a:chExt cx="0" cy="0"/>
        </a:xfrm>
      </p:grpSpPr>
      <p:sp>
        <p:nvSpPr>
          <p:cNvPr id="59" name="Google Shape;59;p28"/>
          <p:cNvSpPr/>
          <p:nvPr/>
        </p:nvSpPr>
        <p:spPr>
          <a:xfrm>
            <a:off x="0" y="0"/>
            <a:ext cx="12192000" cy="6934200"/>
          </a:xfrm>
          <a:prstGeom prst="rect">
            <a:avLst/>
          </a:prstGeom>
          <a:solidFill>
            <a:schemeClr val="dk2"/>
          </a:solid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60" name="Google Shape;60;p28"/>
          <p:cNvSpPr>
            <a:spLocks noGrp="1"/>
          </p:cNvSpPr>
          <p:nvPr>
            <p:ph type="pic" idx="2"/>
          </p:nvPr>
        </p:nvSpPr>
        <p:spPr>
          <a:xfrm>
            <a:off x="3178851" y="2491344"/>
            <a:ext cx="5834303" cy="1875312"/>
          </a:xfrm>
          <a:prstGeom prst="rect">
            <a:avLst/>
          </a:prstGeom>
          <a:noFill/>
          <a:ln>
            <a:noFill/>
          </a:ln>
        </p:spPr>
        <p:txBody>
          <a:bodyPr spcFirstLastPara="1" wrap="square" lIns="81625" tIns="40800" rIns="81625" bIns="40800" anchor="t" anchorCtr="0">
            <a:noAutofit/>
          </a:bodyPr>
          <a:lstStyle>
            <a:lvl1pPr marR="0" lvl="0" algn="l" rtl="0">
              <a:spcBef>
                <a:spcPts val="560"/>
              </a:spcBef>
              <a:spcAft>
                <a:spcPts val="0"/>
              </a:spcAft>
              <a:buClr>
                <a:srgbClr val="3971AB"/>
              </a:buClr>
              <a:buSzPts val="2800"/>
              <a:buFont typeface="Noto Sans Symbols"/>
              <a:buNone/>
              <a:defRPr sz="2800" b="0" i="0" u="none" strike="noStrike" cap="none">
                <a:solidFill>
                  <a:schemeClr val="lt1"/>
                </a:solidFill>
                <a:latin typeface="Arial"/>
                <a:ea typeface="Arial"/>
                <a:cs typeface="Arial"/>
                <a:sym typeface="Arial"/>
              </a:defRPr>
            </a:lvl1pPr>
            <a:lvl2pPr marR="0" lvl="1" algn="l" rtl="0">
              <a:spcBef>
                <a:spcPts val="507"/>
              </a:spcBef>
              <a:spcAft>
                <a:spcPts val="0"/>
              </a:spcAft>
              <a:buClr>
                <a:srgbClr val="3971AB"/>
              </a:buClr>
              <a:buSzPts val="2533"/>
              <a:buFont typeface="Arial"/>
              <a:buChar char="•"/>
              <a:defRPr sz="2533" b="0" i="0" u="none" strike="noStrike" cap="none">
                <a:solidFill>
                  <a:srgbClr val="00365C"/>
                </a:solidFill>
                <a:latin typeface="Arial"/>
                <a:ea typeface="Arial"/>
                <a:cs typeface="Arial"/>
                <a:sym typeface="Arial"/>
              </a:defRPr>
            </a:lvl2pPr>
            <a:lvl3pPr marR="0" lvl="2" algn="l" rtl="0">
              <a:spcBef>
                <a:spcPts val="480"/>
              </a:spcBef>
              <a:spcAft>
                <a:spcPts val="0"/>
              </a:spcAft>
              <a:buClr>
                <a:srgbClr val="3971AB"/>
              </a:buClr>
              <a:buSzPts val="2400"/>
              <a:buFont typeface="Noto Sans Symbols"/>
              <a:buChar char="▪"/>
              <a:defRPr sz="24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Char char="•"/>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Char char="▪"/>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61" name="Google Shape;61;p28"/>
          <p:cNvSpPr txBox="1">
            <a:spLocks noGrp="1"/>
          </p:cNvSpPr>
          <p:nvPr>
            <p:ph type="body" idx="1"/>
          </p:nvPr>
        </p:nvSpPr>
        <p:spPr>
          <a:xfrm rot="-120000">
            <a:off x="6817236" y="4216789"/>
            <a:ext cx="1981200" cy="457200"/>
          </a:xfrm>
          <a:prstGeom prst="rect">
            <a:avLst/>
          </a:prstGeom>
          <a:solidFill>
            <a:schemeClr val="accent1"/>
          </a:solidFill>
          <a:ln>
            <a:noFill/>
          </a:ln>
        </p:spPr>
        <p:txBody>
          <a:bodyPr spcFirstLastPara="1" wrap="square" lIns="81625" tIns="40800" rIns="81625" bIns="40800" anchor="ctr" anchorCtr="0">
            <a:noAutofit/>
          </a:bodyPr>
          <a:lstStyle>
            <a:lvl1pPr marL="457200" lvl="0" indent="-228600" algn="ctr">
              <a:spcBef>
                <a:spcPts val="427"/>
              </a:spcBef>
              <a:spcAft>
                <a:spcPts val="0"/>
              </a:spcAft>
              <a:buSzPts val="2133"/>
              <a:buNone/>
              <a:defRPr sz="2133">
                <a:solidFill>
                  <a:schemeClr val="lt1"/>
                </a:solidFill>
              </a:defRPr>
            </a:lvl1pPr>
            <a:lvl2pPr marL="914400" lvl="1" indent="-228600" algn="ctr">
              <a:spcBef>
                <a:spcPts val="507"/>
              </a:spcBef>
              <a:spcAft>
                <a:spcPts val="0"/>
              </a:spcAft>
              <a:buSzPts val="2533"/>
              <a:buNone/>
              <a:defRPr/>
            </a:lvl2pPr>
            <a:lvl3pPr marL="1371600" lvl="2" indent="-228600" algn="ctr">
              <a:spcBef>
                <a:spcPts val="480"/>
              </a:spcBef>
              <a:spcAft>
                <a:spcPts val="0"/>
              </a:spcAft>
              <a:buSzPts val="2400"/>
              <a:buNone/>
              <a:defRPr/>
            </a:lvl3pPr>
            <a:lvl4pPr marL="1828800" lvl="3" indent="-228600" algn="ctr">
              <a:spcBef>
                <a:spcPts val="480"/>
              </a:spcBef>
              <a:spcAft>
                <a:spcPts val="0"/>
              </a:spcAft>
              <a:buSzPts val="2400"/>
              <a:buNone/>
              <a:defRPr/>
            </a:lvl4pPr>
            <a:lvl5pPr marL="2286000" lvl="4" indent="-228600" algn="ctr">
              <a:spcBef>
                <a:spcPts val="480"/>
              </a:spcBef>
              <a:spcAft>
                <a:spcPts val="0"/>
              </a:spcAft>
              <a:buSzPts val="2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19"/>
          <p:cNvSpPr txBox="1"/>
          <p:nvPr/>
        </p:nvSpPr>
        <p:spPr>
          <a:xfrm>
            <a:off x="11245851" y="6273801"/>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chemeClr val="lt1"/>
                </a:solidFill>
                <a:latin typeface="Arial"/>
                <a:ea typeface="Arial"/>
                <a:cs typeface="Arial"/>
                <a:sym typeface="Arial"/>
              </a:rPr>
              <a:t>‹#›</a:t>
            </a:fld>
            <a:endParaRPr sz="1467" b="0" i="0" u="none" strike="noStrike" cap="none">
              <a:solidFill>
                <a:schemeClr val="lt1"/>
              </a:solidFill>
              <a:latin typeface="Arial"/>
              <a:ea typeface="Arial"/>
              <a:cs typeface="Arial"/>
              <a:sym typeface="Arial"/>
            </a:endParaRPr>
          </a:p>
        </p:txBody>
      </p:sp>
      <p:sp>
        <p:nvSpPr>
          <p:cNvPr id="18" name="Google Shape;18;p19"/>
          <p:cNvSpPr txBox="1">
            <a:spLocks noGrp="1"/>
          </p:cNvSpPr>
          <p:nvPr>
            <p:ph type="title"/>
          </p:nvPr>
        </p:nvSpPr>
        <p:spPr>
          <a:xfrm>
            <a:off x="508000" y="304800"/>
            <a:ext cx="10972800" cy="1143000"/>
          </a:xfrm>
          <a:prstGeom prst="rect">
            <a:avLst/>
          </a:prstGeom>
          <a:noFill/>
          <a:ln>
            <a:noFill/>
          </a:ln>
        </p:spPr>
        <p:txBody>
          <a:bodyPr spcFirstLastPara="1" wrap="square" lIns="81625" tIns="40800" rIns="81625" bIns="40800" anchor="ctr" anchorCtr="0">
            <a:noAutofit/>
          </a:bodyPr>
          <a:lstStyle>
            <a:lvl1pPr lvl="0" algn="l">
              <a:spcBef>
                <a:spcPts val="0"/>
              </a:spcBef>
              <a:spcAft>
                <a:spcPts val="0"/>
              </a:spcAft>
              <a:buSzPts val="1400"/>
              <a:buNone/>
              <a:defRPr sz="4267" b="1" i="0">
                <a:solidFill>
                  <a:srgbClr val="1A134C"/>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609600" y="1371600"/>
            <a:ext cx="10972800" cy="4191000"/>
          </a:xfrm>
          <a:prstGeom prst="rect">
            <a:avLst/>
          </a:prstGeom>
          <a:noFill/>
          <a:ln>
            <a:noFill/>
          </a:ln>
        </p:spPr>
        <p:txBody>
          <a:bodyPr spcFirstLastPara="1" wrap="square" lIns="81625" tIns="40800" rIns="81625" bIns="40800" anchor="t" anchorCtr="0">
            <a:noAutofit/>
          </a:bodyPr>
          <a:lstStyle>
            <a:lvl1pPr marL="457200" lvl="0" indent="-406400" algn="l">
              <a:spcBef>
                <a:spcPts val="560"/>
              </a:spcBef>
              <a:spcAft>
                <a:spcPts val="0"/>
              </a:spcAft>
              <a:buSzPts val="2800"/>
              <a:buChar char="▪"/>
              <a:defRPr sz="2800" b="0" i="0">
                <a:solidFill>
                  <a:srgbClr val="08459A"/>
                </a:solidFill>
                <a:latin typeface="Arial"/>
                <a:ea typeface="Arial"/>
                <a:cs typeface="Arial"/>
                <a:sym typeface="Arial"/>
              </a:defRPr>
            </a:lvl1pPr>
            <a:lvl2pPr marL="914400" lvl="1" indent="-389445" algn="l">
              <a:spcBef>
                <a:spcPts val="507"/>
              </a:spcBef>
              <a:spcAft>
                <a:spcPts val="0"/>
              </a:spcAft>
              <a:buSzPts val="2533"/>
              <a:buFont typeface="Noto Sans Symbols"/>
              <a:buChar char="▪"/>
              <a:defRPr sz="2533" b="0" i="0">
                <a:solidFill>
                  <a:srgbClr val="08459A"/>
                </a:solidFill>
                <a:latin typeface="Arial"/>
                <a:ea typeface="Arial"/>
                <a:cs typeface="Arial"/>
                <a:sym typeface="Arial"/>
              </a:defRPr>
            </a:lvl2pPr>
            <a:lvl3pPr marL="1371600" lvl="2" indent="-372554" algn="l">
              <a:spcBef>
                <a:spcPts val="453"/>
              </a:spcBef>
              <a:spcAft>
                <a:spcPts val="0"/>
              </a:spcAft>
              <a:buSzPts val="2267"/>
              <a:buChar char="▪"/>
              <a:defRPr sz="2267">
                <a:solidFill>
                  <a:srgbClr val="08459A"/>
                </a:solidFill>
                <a:latin typeface="Arial"/>
                <a:ea typeface="Arial"/>
                <a:cs typeface="Arial"/>
                <a:sym typeface="Arial"/>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cxnSp>
        <p:nvCxnSpPr>
          <p:cNvPr id="21" name="Google Shape;21;p20"/>
          <p:cNvCxnSpPr/>
          <p:nvPr/>
        </p:nvCxnSpPr>
        <p:spPr>
          <a:xfrm rot="5400000">
            <a:off x="3962400" y="3733800"/>
            <a:ext cx="4267200" cy="0"/>
          </a:xfrm>
          <a:prstGeom prst="straightConnector1">
            <a:avLst/>
          </a:prstGeom>
          <a:noFill/>
          <a:ln w="12700" cap="flat" cmpd="sng">
            <a:solidFill>
              <a:srgbClr val="82CEDC"/>
            </a:solidFill>
            <a:prstDash val="solid"/>
            <a:round/>
            <a:headEnd type="none" w="sm" len="sm"/>
            <a:tailEnd type="none" w="sm" len="sm"/>
          </a:ln>
        </p:spPr>
      </p:cxnSp>
      <p:sp>
        <p:nvSpPr>
          <p:cNvPr id="22" name="Google Shape;22;p20"/>
          <p:cNvSpPr txBox="1">
            <a:spLocks noGrp="1"/>
          </p:cNvSpPr>
          <p:nvPr>
            <p:ph type="title"/>
          </p:nvPr>
        </p:nvSpPr>
        <p:spPr>
          <a:xfrm>
            <a:off x="508000" y="304800"/>
            <a:ext cx="10972800" cy="1143000"/>
          </a:xfrm>
          <a:prstGeom prst="rect">
            <a:avLst/>
          </a:prstGeom>
          <a:noFill/>
          <a:ln>
            <a:noFill/>
          </a:ln>
        </p:spPr>
        <p:txBody>
          <a:bodyPr spcFirstLastPara="1" wrap="square" lIns="81625" tIns="40800" rIns="81625" bIns="40800" anchor="ctr" anchorCtr="0">
            <a:noAutofit/>
          </a:bodyPr>
          <a:lstStyle>
            <a:lvl1pPr lvl="0" algn="l">
              <a:spcBef>
                <a:spcPts val="0"/>
              </a:spcBef>
              <a:spcAft>
                <a:spcPts val="0"/>
              </a:spcAft>
              <a:buSzPts val="1400"/>
              <a:buNone/>
              <a:defRPr sz="4267">
                <a:solidFill>
                  <a:srgbClr val="1A134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609600" y="1600202"/>
            <a:ext cx="5384800" cy="4267201"/>
          </a:xfrm>
          <a:prstGeom prst="rect">
            <a:avLst/>
          </a:prstGeom>
          <a:noFill/>
          <a:ln>
            <a:noFill/>
          </a:ln>
        </p:spPr>
        <p:txBody>
          <a:bodyPr spcFirstLastPara="1" wrap="square" lIns="81625" tIns="40800" rIns="81625" bIns="40800" anchor="t" anchorCtr="0">
            <a:noAutofit/>
          </a:bodyPr>
          <a:lstStyle>
            <a:lvl1pPr marL="457200" lvl="0" indent="-406400" algn="l">
              <a:spcBef>
                <a:spcPts val="560"/>
              </a:spcBef>
              <a:spcAft>
                <a:spcPts val="0"/>
              </a:spcAft>
              <a:buSzPts val="2800"/>
              <a:buChar char="▪"/>
              <a:defRPr sz="2800" b="0" i="0">
                <a:solidFill>
                  <a:srgbClr val="08459A"/>
                </a:solidFill>
                <a:latin typeface="Arial"/>
                <a:ea typeface="Arial"/>
                <a:cs typeface="Arial"/>
                <a:sym typeface="Arial"/>
              </a:defRPr>
            </a:lvl1pPr>
            <a:lvl2pPr marL="914400" lvl="1" indent="-389445" algn="l">
              <a:spcBef>
                <a:spcPts val="507"/>
              </a:spcBef>
              <a:spcAft>
                <a:spcPts val="0"/>
              </a:spcAft>
              <a:buSzPts val="2533"/>
              <a:buFont typeface="Noto Sans Symbols"/>
              <a:buChar char="▪"/>
              <a:defRPr sz="2533" b="0" i="0">
                <a:solidFill>
                  <a:srgbClr val="08459A"/>
                </a:solidFill>
                <a:latin typeface="Arial"/>
                <a:ea typeface="Arial"/>
                <a:cs typeface="Arial"/>
                <a:sym typeface="Arial"/>
              </a:defRPr>
            </a:lvl2pPr>
            <a:lvl3pPr marL="1371600" lvl="2" indent="-381000" algn="l">
              <a:spcBef>
                <a:spcPts val="480"/>
              </a:spcBef>
              <a:spcAft>
                <a:spcPts val="0"/>
              </a:spcAft>
              <a:buSzPts val="2400"/>
              <a:buChar char="▪"/>
              <a:defRPr sz="2400"/>
            </a:lvl3pPr>
            <a:lvl4pPr marL="1828800" lvl="3" indent="-364045" algn="l">
              <a:spcBef>
                <a:spcPts val="427"/>
              </a:spcBef>
              <a:spcAft>
                <a:spcPts val="0"/>
              </a:spcAft>
              <a:buSzPts val="2133"/>
              <a:buChar char="•"/>
              <a:defRPr sz="2133"/>
            </a:lvl4pPr>
            <a:lvl5pPr marL="2286000" lvl="4" indent="-364045" algn="l">
              <a:spcBef>
                <a:spcPts val="427"/>
              </a:spcBef>
              <a:spcAft>
                <a:spcPts val="0"/>
              </a:spcAft>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24" name="Google Shape;24;p20"/>
          <p:cNvSpPr txBox="1">
            <a:spLocks noGrp="1"/>
          </p:cNvSpPr>
          <p:nvPr>
            <p:ph type="body" idx="2"/>
          </p:nvPr>
        </p:nvSpPr>
        <p:spPr>
          <a:xfrm>
            <a:off x="6197600" y="1600201"/>
            <a:ext cx="5384800" cy="4267200"/>
          </a:xfrm>
          <a:prstGeom prst="rect">
            <a:avLst/>
          </a:prstGeom>
          <a:noFill/>
          <a:ln>
            <a:noFill/>
          </a:ln>
        </p:spPr>
        <p:txBody>
          <a:bodyPr spcFirstLastPara="1" wrap="square" lIns="81625" tIns="40800" rIns="81625" bIns="40800" anchor="t" anchorCtr="0">
            <a:noAutofit/>
          </a:bodyPr>
          <a:lstStyle>
            <a:lvl1pPr marL="457200" lvl="0" indent="-406400" algn="l">
              <a:spcBef>
                <a:spcPts val="560"/>
              </a:spcBef>
              <a:spcAft>
                <a:spcPts val="0"/>
              </a:spcAft>
              <a:buSzPts val="2800"/>
              <a:buChar char="▪"/>
              <a:defRPr sz="2800">
                <a:solidFill>
                  <a:srgbClr val="1A134C"/>
                </a:solidFill>
                <a:latin typeface="Arial"/>
                <a:ea typeface="Arial"/>
                <a:cs typeface="Arial"/>
                <a:sym typeface="Arial"/>
              </a:defRPr>
            </a:lvl1pPr>
            <a:lvl2pPr marL="914400" lvl="1" indent="-389445" algn="l">
              <a:spcBef>
                <a:spcPts val="507"/>
              </a:spcBef>
              <a:spcAft>
                <a:spcPts val="0"/>
              </a:spcAft>
              <a:buSzPts val="2533"/>
              <a:buFont typeface="Noto Sans Symbols"/>
              <a:buChar char="▪"/>
              <a:defRPr sz="2533">
                <a:solidFill>
                  <a:srgbClr val="1A134C"/>
                </a:solidFill>
                <a:latin typeface="Arial"/>
                <a:ea typeface="Arial"/>
                <a:cs typeface="Arial"/>
                <a:sym typeface="Arial"/>
              </a:defRPr>
            </a:lvl2pPr>
            <a:lvl3pPr marL="1371600" lvl="2" indent="-381000" algn="l">
              <a:spcBef>
                <a:spcPts val="480"/>
              </a:spcBef>
              <a:spcAft>
                <a:spcPts val="0"/>
              </a:spcAft>
              <a:buSzPts val="2400"/>
              <a:buChar char="▪"/>
              <a:defRPr sz="2400"/>
            </a:lvl3pPr>
            <a:lvl4pPr marL="1828800" lvl="3" indent="-364045" algn="l">
              <a:spcBef>
                <a:spcPts val="427"/>
              </a:spcBef>
              <a:spcAft>
                <a:spcPts val="0"/>
              </a:spcAft>
              <a:buSzPts val="2133"/>
              <a:buChar char="•"/>
              <a:defRPr sz="2133"/>
            </a:lvl4pPr>
            <a:lvl5pPr marL="2286000" lvl="4" indent="-364045" algn="l">
              <a:spcBef>
                <a:spcPts val="427"/>
              </a:spcBef>
              <a:spcAft>
                <a:spcPts val="0"/>
              </a:spcAft>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25" name="Google Shape;25;p20"/>
          <p:cNvSpPr txBox="1"/>
          <p:nvPr/>
        </p:nvSpPr>
        <p:spPr>
          <a:xfrm>
            <a:off x="11245851" y="6273801"/>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chemeClr val="lt1"/>
                </a:solidFill>
                <a:latin typeface="Arial"/>
                <a:ea typeface="Arial"/>
                <a:cs typeface="Arial"/>
                <a:sym typeface="Arial"/>
              </a:rPr>
              <a:t>‹#›</a:t>
            </a:fld>
            <a:endParaRPr sz="14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21"/>
          <p:cNvSpPr>
            <a:spLocks noGrp="1"/>
          </p:cNvSpPr>
          <p:nvPr>
            <p:ph type="pic" idx="2"/>
          </p:nvPr>
        </p:nvSpPr>
        <p:spPr>
          <a:xfrm>
            <a:off x="609600" y="457200"/>
            <a:ext cx="10972800" cy="4800600"/>
          </a:xfrm>
          <a:prstGeom prst="rect">
            <a:avLst/>
          </a:prstGeom>
          <a:noFill/>
          <a:ln>
            <a:noFill/>
          </a:ln>
        </p:spPr>
        <p:txBody>
          <a:bodyPr spcFirstLastPara="1" wrap="square" lIns="81625" tIns="40800" rIns="81625" bIns="40800" anchor="t" anchorCtr="0">
            <a:normAutofit/>
          </a:bodyPr>
          <a:lstStyle>
            <a:lvl1pPr marR="0" lvl="0" algn="l" rtl="0">
              <a:spcBef>
                <a:spcPts val="773"/>
              </a:spcBef>
              <a:spcAft>
                <a:spcPts val="0"/>
              </a:spcAft>
              <a:buClr>
                <a:srgbClr val="3971AB"/>
              </a:buClr>
              <a:buSzPts val="3867"/>
              <a:buFont typeface="Noto Sans Symbols"/>
              <a:buNone/>
              <a:defRPr sz="3866" b="0" i="0" u="none" strike="noStrike" cap="none">
                <a:solidFill>
                  <a:srgbClr val="00365C"/>
                </a:solidFill>
                <a:latin typeface="Arial"/>
                <a:ea typeface="Arial"/>
                <a:cs typeface="Arial"/>
                <a:sym typeface="Arial"/>
              </a:defRPr>
            </a:lvl1pPr>
            <a:lvl2pPr marR="0" lvl="1" algn="l" rtl="0">
              <a:spcBef>
                <a:spcPts val="667"/>
              </a:spcBef>
              <a:spcAft>
                <a:spcPts val="0"/>
              </a:spcAft>
              <a:buClr>
                <a:srgbClr val="3971AB"/>
              </a:buClr>
              <a:buSzPts val="3333"/>
              <a:buFont typeface="Arial"/>
              <a:buNone/>
              <a:defRPr sz="3333" b="0" i="0" u="none" strike="noStrike" cap="none">
                <a:solidFill>
                  <a:srgbClr val="00365C"/>
                </a:solidFill>
                <a:latin typeface="Arial"/>
                <a:ea typeface="Arial"/>
                <a:cs typeface="Arial"/>
                <a:sym typeface="Arial"/>
              </a:defRPr>
            </a:lvl2pPr>
            <a:lvl3pPr marR="0" lvl="2"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None/>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None/>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28" name="Google Shape;28;p21"/>
          <p:cNvSpPr txBox="1">
            <a:spLocks noGrp="1"/>
          </p:cNvSpPr>
          <p:nvPr>
            <p:ph type="body" idx="1"/>
          </p:nvPr>
        </p:nvSpPr>
        <p:spPr>
          <a:xfrm>
            <a:off x="609600" y="5410202"/>
            <a:ext cx="10972800" cy="457199"/>
          </a:xfrm>
          <a:prstGeom prst="rect">
            <a:avLst/>
          </a:prstGeom>
          <a:noFill/>
          <a:ln>
            <a:noFill/>
          </a:ln>
        </p:spPr>
        <p:txBody>
          <a:bodyPr spcFirstLastPara="1" wrap="square" lIns="81625" tIns="40800" rIns="81625" bIns="40800" anchor="t" anchorCtr="0">
            <a:noAutofit/>
          </a:bodyPr>
          <a:lstStyle>
            <a:lvl1pPr marL="457200" lvl="0" indent="-228600" algn="l">
              <a:spcBef>
                <a:spcPts val="320"/>
              </a:spcBef>
              <a:spcAft>
                <a:spcPts val="0"/>
              </a:spcAft>
              <a:buSzPts val="1600"/>
              <a:buNone/>
              <a:defRPr sz="1600">
                <a:solidFill>
                  <a:srgbClr val="1A134C"/>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21"/>
          <p:cNvSpPr txBox="1"/>
          <p:nvPr/>
        </p:nvSpPr>
        <p:spPr>
          <a:xfrm>
            <a:off x="11245851" y="6242985"/>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rgbClr val="FFFFFF"/>
                </a:solidFill>
                <a:latin typeface="Arial"/>
                <a:ea typeface="Arial"/>
                <a:cs typeface="Arial"/>
                <a:sym typeface="Arial"/>
              </a:rPr>
              <a:t>‹#›</a:t>
            </a:fld>
            <a:endParaRPr sz="1467"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508000" y="304800"/>
            <a:ext cx="11074400" cy="1143000"/>
          </a:xfrm>
          <a:prstGeom prst="rect">
            <a:avLst/>
          </a:prstGeom>
          <a:noFill/>
          <a:ln>
            <a:noFill/>
          </a:ln>
        </p:spPr>
        <p:txBody>
          <a:bodyPr spcFirstLastPara="1" wrap="square" lIns="81625" tIns="40800" rIns="81625" bIns="40800" anchor="ctr" anchorCtr="0">
            <a:noAutofit/>
          </a:bodyPr>
          <a:lstStyle>
            <a:lvl1pPr lvl="0" algn="l">
              <a:spcBef>
                <a:spcPts val="0"/>
              </a:spcBef>
              <a:spcAft>
                <a:spcPts val="0"/>
              </a:spcAft>
              <a:buSzPts val="1400"/>
              <a:buNone/>
              <a:defRPr>
                <a:solidFill>
                  <a:srgbClr val="1A134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2"/>
          <p:cNvSpPr>
            <a:spLocks noGrp="1"/>
          </p:cNvSpPr>
          <p:nvPr>
            <p:ph type="chart" idx="2"/>
          </p:nvPr>
        </p:nvSpPr>
        <p:spPr>
          <a:xfrm>
            <a:off x="609600" y="1600200"/>
            <a:ext cx="10972800" cy="3657600"/>
          </a:xfrm>
          <a:prstGeom prst="rect">
            <a:avLst/>
          </a:prstGeom>
          <a:noFill/>
          <a:ln>
            <a:noFill/>
          </a:ln>
        </p:spPr>
        <p:txBody>
          <a:bodyPr spcFirstLastPara="1" wrap="square" lIns="81625" tIns="40800" rIns="81625" bIns="40800" anchor="t" anchorCtr="0">
            <a:noAutofit/>
          </a:bodyPr>
          <a:lstStyle>
            <a:lvl1pPr marR="0" lvl="0"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1pPr>
            <a:lvl2pPr marR="0" lvl="1" algn="l" rtl="0">
              <a:spcBef>
                <a:spcPts val="507"/>
              </a:spcBef>
              <a:spcAft>
                <a:spcPts val="0"/>
              </a:spcAft>
              <a:buClr>
                <a:srgbClr val="3971AB"/>
              </a:buClr>
              <a:buSzPts val="2533"/>
              <a:buFont typeface="Arial"/>
              <a:buChar char="•"/>
              <a:defRPr sz="2533" b="0" i="0" u="none" strike="noStrike" cap="none">
                <a:solidFill>
                  <a:srgbClr val="00365C"/>
                </a:solidFill>
                <a:latin typeface="Arial"/>
                <a:ea typeface="Arial"/>
                <a:cs typeface="Arial"/>
                <a:sym typeface="Arial"/>
              </a:defRPr>
            </a:lvl2pPr>
            <a:lvl3pPr marR="0" lvl="2" algn="l" rtl="0">
              <a:spcBef>
                <a:spcPts val="480"/>
              </a:spcBef>
              <a:spcAft>
                <a:spcPts val="0"/>
              </a:spcAft>
              <a:buClr>
                <a:srgbClr val="3971AB"/>
              </a:buClr>
              <a:buSzPts val="2400"/>
              <a:buFont typeface="Noto Sans Symbols"/>
              <a:buChar char="▪"/>
              <a:defRPr sz="24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Char char="•"/>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Char char="▪"/>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33" name="Google Shape;33;p22"/>
          <p:cNvSpPr txBox="1">
            <a:spLocks noGrp="1"/>
          </p:cNvSpPr>
          <p:nvPr>
            <p:ph type="body" idx="1"/>
          </p:nvPr>
        </p:nvSpPr>
        <p:spPr>
          <a:xfrm>
            <a:off x="609600" y="5334001"/>
            <a:ext cx="10972800" cy="533400"/>
          </a:xfrm>
          <a:prstGeom prst="rect">
            <a:avLst/>
          </a:prstGeom>
          <a:noFill/>
          <a:ln>
            <a:noFill/>
          </a:ln>
        </p:spPr>
        <p:txBody>
          <a:bodyPr spcFirstLastPara="1" wrap="square" lIns="81625" tIns="40800" rIns="81625" bIns="40800" anchor="t" anchorCtr="0">
            <a:noAutofit/>
          </a:bodyPr>
          <a:lstStyle>
            <a:lvl1pPr marL="457200" lvl="0" indent="-228600" algn="l">
              <a:spcBef>
                <a:spcPts val="320"/>
              </a:spcBef>
              <a:spcAft>
                <a:spcPts val="0"/>
              </a:spcAft>
              <a:buSzPts val="1600"/>
              <a:buNone/>
              <a:defRPr sz="1600">
                <a:solidFill>
                  <a:srgbClr val="005BAA"/>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22"/>
          <p:cNvSpPr txBox="1"/>
          <p:nvPr/>
        </p:nvSpPr>
        <p:spPr>
          <a:xfrm>
            <a:off x="11245851" y="6242985"/>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rgbClr val="FFFFFF"/>
                </a:solidFill>
                <a:latin typeface="Arial"/>
                <a:ea typeface="Arial"/>
                <a:cs typeface="Arial"/>
                <a:sym typeface="Arial"/>
              </a:rPr>
              <a:t>‹#›</a:t>
            </a:fld>
            <a:endParaRPr sz="1467"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5"/>
        <p:cNvGrpSpPr/>
        <p:nvPr/>
      </p:nvGrpSpPr>
      <p:grpSpPr>
        <a:xfrm>
          <a:off x="0" y="0"/>
          <a:ext cx="0" cy="0"/>
          <a:chOff x="0" y="0"/>
          <a:chExt cx="0" cy="0"/>
        </a:xfrm>
      </p:grpSpPr>
      <p:sp>
        <p:nvSpPr>
          <p:cNvPr id="36" name="Google Shape;36;p23"/>
          <p:cNvSpPr>
            <a:spLocks noGrp="1"/>
          </p:cNvSpPr>
          <p:nvPr>
            <p:ph type="pic" idx="2"/>
          </p:nvPr>
        </p:nvSpPr>
        <p:spPr>
          <a:xfrm>
            <a:off x="609600" y="612776"/>
            <a:ext cx="5384800" cy="4492625"/>
          </a:xfrm>
          <a:prstGeom prst="rect">
            <a:avLst/>
          </a:prstGeom>
          <a:noFill/>
          <a:ln>
            <a:noFill/>
          </a:ln>
        </p:spPr>
        <p:txBody>
          <a:bodyPr spcFirstLastPara="1" wrap="square" lIns="81625" tIns="40800" rIns="81625" bIns="40800" anchor="t" anchorCtr="0">
            <a:normAutofit/>
          </a:bodyPr>
          <a:lstStyle>
            <a:lvl1pPr marR="0" lvl="0"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1pPr>
            <a:lvl2pPr marR="0" lvl="1" algn="l" rtl="0">
              <a:spcBef>
                <a:spcPts val="667"/>
              </a:spcBef>
              <a:spcAft>
                <a:spcPts val="0"/>
              </a:spcAft>
              <a:buClr>
                <a:srgbClr val="3971AB"/>
              </a:buClr>
              <a:buSzPts val="3333"/>
              <a:buFont typeface="Arial"/>
              <a:buNone/>
              <a:defRPr sz="3333" b="0" i="0" u="none" strike="noStrike" cap="none">
                <a:solidFill>
                  <a:srgbClr val="00365C"/>
                </a:solidFill>
                <a:latin typeface="Arial"/>
                <a:ea typeface="Arial"/>
                <a:cs typeface="Arial"/>
                <a:sym typeface="Arial"/>
              </a:defRPr>
            </a:lvl2pPr>
            <a:lvl3pPr marR="0" lvl="2"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None/>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None/>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37" name="Google Shape;37;p23"/>
          <p:cNvSpPr txBox="1">
            <a:spLocks noGrp="1"/>
          </p:cNvSpPr>
          <p:nvPr>
            <p:ph type="body" idx="1"/>
          </p:nvPr>
        </p:nvSpPr>
        <p:spPr>
          <a:xfrm>
            <a:off x="609600" y="5257801"/>
            <a:ext cx="5384800" cy="752475"/>
          </a:xfrm>
          <a:prstGeom prst="rect">
            <a:avLst/>
          </a:prstGeom>
          <a:noFill/>
          <a:ln>
            <a:noFill/>
          </a:ln>
        </p:spPr>
        <p:txBody>
          <a:bodyPr spcFirstLastPara="1" wrap="square" lIns="81625" tIns="40800" rIns="81625" bIns="40800" anchor="t" anchorCtr="0">
            <a:noAutofit/>
          </a:bodyPr>
          <a:lstStyle>
            <a:lvl1pPr marL="457200" lvl="0" indent="-228600" algn="l">
              <a:spcBef>
                <a:spcPts val="347"/>
              </a:spcBef>
              <a:spcAft>
                <a:spcPts val="0"/>
              </a:spcAft>
              <a:buSzPts val="1733"/>
              <a:buNone/>
              <a:defRPr sz="1733"/>
            </a:lvl1pPr>
            <a:lvl2pPr marL="914400" lvl="1" indent="-228600" algn="l">
              <a:spcBef>
                <a:spcPts val="293"/>
              </a:spcBef>
              <a:spcAft>
                <a:spcPts val="0"/>
              </a:spcAft>
              <a:buSzPts val="1467"/>
              <a:buNone/>
              <a:defRPr sz="1467"/>
            </a:lvl2pPr>
            <a:lvl3pPr marL="1371600" lvl="2" indent="-228600" algn="l">
              <a:spcBef>
                <a:spcPts val="240"/>
              </a:spcBef>
              <a:spcAft>
                <a:spcPts val="0"/>
              </a:spcAft>
              <a:buSzPts val="1200"/>
              <a:buNone/>
              <a:defRPr sz="1200"/>
            </a:lvl3pPr>
            <a:lvl4pPr marL="1828800" lvl="3" indent="-228600" algn="l">
              <a:spcBef>
                <a:spcPts val="213"/>
              </a:spcBef>
              <a:spcAft>
                <a:spcPts val="0"/>
              </a:spcAft>
              <a:buSzPts val="1067"/>
              <a:buNone/>
              <a:defRPr sz="1067"/>
            </a:lvl4pPr>
            <a:lvl5pPr marL="2286000" lvl="4" indent="-228600" algn="l">
              <a:spcBef>
                <a:spcPts val="213"/>
              </a:spcBef>
              <a:spcAft>
                <a:spcPts val="0"/>
              </a:spcAft>
              <a:buSzPts val="1067"/>
              <a:buNone/>
              <a:defRPr sz="1067"/>
            </a:lvl5pPr>
            <a:lvl6pPr marL="2743200" lvl="5" indent="-228600" algn="l">
              <a:spcBef>
                <a:spcPts val="213"/>
              </a:spcBef>
              <a:spcAft>
                <a:spcPts val="0"/>
              </a:spcAft>
              <a:buClr>
                <a:schemeClr val="dk1"/>
              </a:buClr>
              <a:buSzPts val="1067"/>
              <a:buNone/>
              <a:defRPr sz="1067"/>
            </a:lvl6pPr>
            <a:lvl7pPr marL="3200400" lvl="6" indent="-228600" algn="l">
              <a:spcBef>
                <a:spcPts val="213"/>
              </a:spcBef>
              <a:spcAft>
                <a:spcPts val="0"/>
              </a:spcAft>
              <a:buClr>
                <a:schemeClr val="dk1"/>
              </a:buClr>
              <a:buSzPts val="1067"/>
              <a:buNone/>
              <a:defRPr sz="1067"/>
            </a:lvl7pPr>
            <a:lvl8pPr marL="3657600" lvl="7" indent="-228600" algn="l">
              <a:spcBef>
                <a:spcPts val="213"/>
              </a:spcBef>
              <a:spcAft>
                <a:spcPts val="0"/>
              </a:spcAft>
              <a:buClr>
                <a:schemeClr val="dk1"/>
              </a:buClr>
              <a:buSzPts val="1067"/>
              <a:buNone/>
              <a:defRPr sz="1067"/>
            </a:lvl8pPr>
            <a:lvl9pPr marL="4114800" lvl="8" indent="-228600" algn="l">
              <a:spcBef>
                <a:spcPts val="213"/>
              </a:spcBef>
              <a:spcAft>
                <a:spcPts val="0"/>
              </a:spcAft>
              <a:buClr>
                <a:schemeClr val="dk1"/>
              </a:buClr>
              <a:buSzPts val="1067"/>
              <a:buNone/>
              <a:defRPr sz="1067"/>
            </a:lvl9pPr>
          </a:lstStyle>
          <a:p>
            <a:endParaRPr/>
          </a:p>
        </p:txBody>
      </p:sp>
      <p:sp>
        <p:nvSpPr>
          <p:cNvPr id="38" name="Google Shape;38;p23"/>
          <p:cNvSpPr txBox="1">
            <a:spLocks noGrp="1"/>
          </p:cNvSpPr>
          <p:nvPr>
            <p:ph type="body" idx="3"/>
          </p:nvPr>
        </p:nvSpPr>
        <p:spPr>
          <a:xfrm>
            <a:off x="6197600" y="457202"/>
            <a:ext cx="5283200" cy="4492625"/>
          </a:xfrm>
          <a:prstGeom prst="rect">
            <a:avLst/>
          </a:prstGeom>
          <a:noFill/>
          <a:ln>
            <a:noFill/>
          </a:ln>
        </p:spPr>
        <p:txBody>
          <a:bodyPr spcFirstLastPara="1" wrap="square" lIns="81625" tIns="40800" rIns="81625" bIns="40800" anchor="t" anchorCtr="0">
            <a:normAutofit/>
          </a:bodyPr>
          <a:lstStyle>
            <a:lvl1pPr marL="457200" lvl="0" indent="-228600" algn="l">
              <a:spcBef>
                <a:spcPts val="0"/>
              </a:spcBef>
              <a:spcAft>
                <a:spcPts val="0"/>
              </a:spcAft>
              <a:buSzPts val="2800"/>
              <a:buNone/>
              <a:defRPr sz="2800" b="0" i="0">
                <a:solidFill>
                  <a:srgbClr val="08459A"/>
                </a:solidFill>
                <a:latin typeface="Arial"/>
                <a:ea typeface="Arial"/>
                <a:cs typeface="Arial"/>
                <a:sym typeface="Arial"/>
              </a:defRPr>
            </a:lvl1pPr>
            <a:lvl2pPr marL="914400" lvl="1" indent="-228600" algn="l">
              <a:spcBef>
                <a:spcPts val="427"/>
              </a:spcBef>
              <a:spcAft>
                <a:spcPts val="0"/>
              </a:spcAft>
              <a:buSzPts val="2133"/>
              <a:buNone/>
              <a:defRPr sz="2133">
                <a:solidFill>
                  <a:srgbClr val="F39095"/>
                </a:solidFill>
              </a:defRPr>
            </a:lvl2pPr>
            <a:lvl3pPr marL="1371600" lvl="2" indent="-228600" algn="l">
              <a:spcBef>
                <a:spcPts val="373"/>
              </a:spcBef>
              <a:spcAft>
                <a:spcPts val="0"/>
              </a:spcAft>
              <a:buSzPts val="1867"/>
              <a:buNone/>
              <a:defRPr sz="1867">
                <a:solidFill>
                  <a:srgbClr val="F39095"/>
                </a:solidFill>
              </a:defRPr>
            </a:lvl3pPr>
            <a:lvl4pPr marL="1828800" lvl="3" indent="-228600" algn="l">
              <a:spcBef>
                <a:spcPts val="347"/>
              </a:spcBef>
              <a:spcAft>
                <a:spcPts val="0"/>
              </a:spcAft>
              <a:buSzPts val="1733"/>
              <a:buNone/>
              <a:defRPr sz="1733">
                <a:solidFill>
                  <a:srgbClr val="F39095"/>
                </a:solidFill>
              </a:defRPr>
            </a:lvl4pPr>
            <a:lvl5pPr marL="2286000" lvl="4" indent="-228600" algn="l">
              <a:spcBef>
                <a:spcPts val="347"/>
              </a:spcBef>
              <a:spcAft>
                <a:spcPts val="0"/>
              </a:spcAft>
              <a:buSzPts val="1733"/>
              <a:buNone/>
              <a:defRPr sz="1733">
                <a:solidFill>
                  <a:srgbClr val="F39095"/>
                </a:solidFill>
              </a:defRPr>
            </a:lvl5pPr>
            <a:lvl6pPr marL="2743200" lvl="5" indent="-228600" algn="l">
              <a:spcBef>
                <a:spcPts val="347"/>
              </a:spcBef>
              <a:spcAft>
                <a:spcPts val="0"/>
              </a:spcAft>
              <a:buClr>
                <a:srgbClr val="F39095"/>
              </a:buClr>
              <a:buSzPts val="1733"/>
              <a:buNone/>
              <a:defRPr sz="1733">
                <a:solidFill>
                  <a:srgbClr val="F39095"/>
                </a:solidFill>
              </a:defRPr>
            </a:lvl6pPr>
            <a:lvl7pPr marL="3200400" lvl="6" indent="-228600" algn="l">
              <a:spcBef>
                <a:spcPts val="347"/>
              </a:spcBef>
              <a:spcAft>
                <a:spcPts val="0"/>
              </a:spcAft>
              <a:buClr>
                <a:srgbClr val="F39095"/>
              </a:buClr>
              <a:buSzPts val="1733"/>
              <a:buNone/>
              <a:defRPr sz="1733">
                <a:solidFill>
                  <a:srgbClr val="F39095"/>
                </a:solidFill>
              </a:defRPr>
            </a:lvl7pPr>
            <a:lvl8pPr marL="3657600" lvl="7" indent="-228600" algn="l">
              <a:spcBef>
                <a:spcPts val="347"/>
              </a:spcBef>
              <a:spcAft>
                <a:spcPts val="0"/>
              </a:spcAft>
              <a:buClr>
                <a:srgbClr val="F39095"/>
              </a:buClr>
              <a:buSzPts val="1733"/>
              <a:buNone/>
              <a:defRPr sz="1733">
                <a:solidFill>
                  <a:srgbClr val="F39095"/>
                </a:solidFill>
              </a:defRPr>
            </a:lvl8pPr>
            <a:lvl9pPr marL="4114800" lvl="8" indent="-228600" algn="l">
              <a:spcBef>
                <a:spcPts val="347"/>
              </a:spcBef>
              <a:spcAft>
                <a:spcPts val="0"/>
              </a:spcAft>
              <a:buClr>
                <a:srgbClr val="F39095"/>
              </a:buClr>
              <a:buSzPts val="1733"/>
              <a:buNone/>
              <a:defRPr sz="1733">
                <a:solidFill>
                  <a:srgbClr val="F39095"/>
                </a:solidFill>
              </a:defRPr>
            </a:lvl9pPr>
          </a:lstStyle>
          <a:p>
            <a:endParaRPr/>
          </a:p>
        </p:txBody>
      </p:sp>
      <p:sp>
        <p:nvSpPr>
          <p:cNvPr id="39" name="Google Shape;39;p23"/>
          <p:cNvSpPr txBox="1"/>
          <p:nvPr/>
        </p:nvSpPr>
        <p:spPr>
          <a:xfrm>
            <a:off x="11245851" y="6242985"/>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rgbClr val="FFFFFF"/>
                </a:solidFill>
                <a:latin typeface="Arial"/>
                <a:ea typeface="Arial"/>
                <a:cs typeface="Arial"/>
                <a:sym typeface="Arial"/>
              </a:rPr>
              <a:t>‹#›</a:t>
            </a:fld>
            <a:endParaRPr sz="1467"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0"/>
        <p:cNvGrpSpPr/>
        <p:nvPr/>
      </p:nvGrpSpPr>
      <p:grpSpPr>
        <a:xfrm>
          <a:off x="0" y="0"/>
          <a:ext cx="0" cy="0"/>
          <a:chOff x="0" y="0"/>
          <a:chExt cx="0" cy="0"/>
        </a:xfrm>
      </p:grpSpPr>
      <p:sp>
        <p:nvSpPr>
          <p:cNvPr id="41" name="Google Shape;41;p24"/>
          <p:cNvSpPr txBox="1">
            <a:spLocks noGrp="1"/>
          </p:cNvSpPr>
          <p:nvPr>
            <p:ph type="ctrTitle"/>
          </p:nvPr>
        </p:nvSpPr>
        <p:spPr>
          <a:xfrm>
            <a:off x="508000" y="228600"/>
            <a:ext cx="10972800" cy="1295400"/>
          </a:xfrm>
          <a:prstGeom prst="rect">
            <a:avLst/>
          </a:prstGeom>
          <a:noFill/>
          <a:ln>
            <a:noFill/>
          </a:ln>
        </p:spPr>
        <p:txBody>
          <a:bodyPr spcFirstLastPara="1" wrap="square" lIns="81625" tIns="40800" rIns="81625" bIns="40800" anchor="ctr" anchorCtr="0">
            <a:noAutofit/>
          </a:bodyPr>
          <a:lstStyle>
            <a:lvl1pPr lvl="0" algn="l">
              <a:spcBef>
                <a:spcPts val="0"/>
              </a:spcBef>
              <a:spcAft>
                <a:spcPts val="0"/>
              </a:spcAft>
              <a:buSzPts val="1400"/>
              <a:buNone/>
              <a:defRPr sz="4267" b="1" i="0" cap="none">
                <a:solidFill>
                  <a:srgbClr val="1A134C"/>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4"/>
          <p:cNvSpPr txBox="1">
            <a:spLocks noGrp="1"/>
          </p:cNvSpPr>
          <p:nvPr>
            <p:ph type="subTitle" idx="1"/>
          </p:nvPr>
        </p:nvSpPr>
        <p:spPr>
          <a:xfrm>
            <a:off x="609600" y="1676402"/>
            <a:ext cx="10972800" cy="761999"/>
          </a:xfrm>
          <a:prstGeom prst="rect">
            <a:avLst/>
          </a:prstGeom>
          <a:noFill/>
          <a:ln>
            <a:noFill/>
          </a:ln>
        </p:spPr>
        <p:txBody>
          <a:bodyPr spcFirstLastPara="1" wrap="square" lIns="81625" tIns="40800" rIns="81625" bIns="40800" anchor="t" anchorCtr="0">
            <a:noAutofit/>
          </a:bodyPr>
          <a:lstStyle>
            <a:lvl1pPr lvl="0" algn="l">
              <a:spcBef>
                <a:spcPts val="0"/>
              </a:spcBef>
              <a:spcAft>
                <a:spcPts val="0"/>
              </a:spcAft>
              <a:buSzPts val="2800"/>
              <a:buNone/>
              <a:defRPr sz="2800" b="1" i="0">
                <a:solidFill>
                  <a:srgbClr val="08459A"/>
                </a:solidFill>
                <a:latin typeface="Arial"/>
                <a:ea typeface="Arial"/>
                <a:cs typeface="Arial"/>
                <a:sym typeface="Arial"/>
              </a:defRPr>
            </a:lvl1pPr>
            <a:lvl2pPr lvl="1" algn="ctr">
              <a:spcBef>
                <a:spcPts val="507"/>
              </a:spcBef>
              <a:spcAft>
                <a:spcPts val="0"/>
              </a:spcAft>
              <a:buSzPts val="2533"/>
              <a:buNone/>
              <a:defRPr>
                <a:solidFill>
                  <a:srgbClr val="F39095"/>
                </a:solidFill>
              </a:defRPr>
            </a:lvl2pPr>
            <a:lvl3pPr lvl="2" algn="ctr">
              <a:spcBef>
                <a:spcPts val="480"/>
              </a:spcBef>
              <a:spcAft>
                <a:spcPts val="0"/>
              </a:spcAft>
              <a:buSzPts val="2400"/>
              <a:buNone/>
              <a:defRPr>
                <a:solidFill>
                  <a:srgbClr val="F39095"/>
                </a:solidFill>
              </a:defRPr>
            </a:lvl3pPr>
            <a:lvl4pPr lvl="3" algn="ctr">
              <a:spcBef>
                <a:spcPts val="480"/>
              </a:spcBef>
              <a:spcAft>
                <a:spcPts val="0"/>
              </a:spcAft>
              <a:buSzPts val="2400"/>
              <a:buNone/>
              <a:defRPr>
                <a:solidFill>
                  <a:srgbClr val="F39095"/>
                </a:solidFill>
              </a:defRPr>
            </a:lvl4pPr>
            <a:lvl5pPr lvl="4" algn="ctr">
              <a:spcBef>
                <a:spcPts val="480"/>
              </a:spcBef>
              <a:spcAft>
                <a:spcPts val="0"/>
              </a:spcAft>
              <a:buSzPts val="2400"/>
              <a:buNone/>
              <a:defRPr>
                <a:solidFill>
                  <a:srgbClr val="F39095"/>
                </a:solidFill>
              </a:defRPr>
            </a:lvl5pPr>
            <a:lvl6pPr lvl="5" algn="ctr">
              <a:spcBef>
                <a:spcPts val="480"/>
              </a:spcBef>
              <a:spcAft>
                <a:spcPts val="0"/>
              </a:spcAft>
              <a:buClr>
                <a:srgbClr val="F39095"/>
              </a:buClr>
              <a:buSzPts val="2400"/>
              <a:buNone/>
              <a:defRPr>
                <a:solidFill>
                  <a:srgbClr val="F39095"/>
                </a:solidFill>
              </a:defRPr>
            </a:lvl6pPr>
            <a:lvl7pPr lvl="6" algn="ctr">
              <a:spcBef>
                <a:spcPts val="480"/>
              </a:spcBef>
              <a:spcAft>
                <a:spcPts val="0"/>
              </a:spcAft>
              <a:buClr>
                <a:srgbClr val="F39095"/>
              </a:buClr>
              <a:buSzPts val="2400"/>
              <a:buNone/>
              <a:defRPr>
                <a:solidFill>
                  <a:srgbClr val="F39095"/>
                </a:solidFill>
              </a:defRPr>
            </a:lvl7pPr>
            <a:lvl8pPr lvl="7" algn="ctr">
              <a:spcBef>
                <a:spcPts val="480"/>
              </a:spcBef>
              <a:spcAft>
                <a:spcPts val="0"/>
              </a:spcAft>
              <a:buClr>
                <a:srgbClr val="F39095"/>
              </a:buClr>
              <a:buSzPts val="2400"/>
              <a:buNone/>
              <a:defRPr>
                <a:solidFill>
                  <a:srgbClr val="F39095"/>
                </a:solidFill>
              </a:defRPr>
            </a:lvl8pPr>
            <a:lvl9pPr lvl="8" algn="ctr">
              <a:spcBef>
                <a:spcPts val="480"/>
              </a:spcBef>
              <a:spcAft>
                <a:spcPts val="0"/>
              </a:spcAft>
              <a:buClr>
                <a:srgbClr val="F39095"/>
              </a:buClr>
              <a:buSzPts val="2400"/>
              <a:buNone/>
              <a:defRPr>
                <a:solidFill>
                  <a:srgbClr val="F39095"/>
                </a:solidFill>
              </a:defRPr>
            </a:lvl9pPr>
          </a:lstStyle>
          <a:p>
            <a:endParaRPr/>
          </a:p>
        </p:txBody>
      </p:sp>
      <p:sp>
        <p:nvSpPr>
          <p:cNvPr id="43" name="Google Shape;43;p24"/>
          <p:cNvSpPr txBox="1">
            <a:spLocks noGrp="1"/>
          </p:cNvSpPr>
          <p:nvPr>
            <p:ph type="body" idx="2"/>
          </p:nvPr>
        </p:nvSpPr>
        <p:spPr>
          <a:xfrm>
            <a:off x="609600" y="2286000"/>
            <a:ext cx="10972800" cy="2895600"/>
          </a:xfrm>
          <a:prstGeom prst="rect">
            <a:avLst/>
          </a:prstGeom>
          <a:noFill/>
          <a:ln>
            <a:noFill/>
          </a:ln>
        </p:spPr>
        <p:txBody>
          <a:bodyPr spcFirstLastPara="1" wrap="square" lIns="81625" tIns="40800" rIns="81625" bIns="40800" anchor="t" anchorCtr="0">
            <a:noAutofit/>
          </a:bodyPr>
          <a:lstStyle>
            <a:lvl1pPr marL="457200" lvl="0" indent="-406400" algn="l">
              <a:lnSpc>
                <a:spcPct val="100000"/>
              </a:lnSpc>
              <a:spcBef>
                <a:spcPts val="560"/>
              </a:spcBef>
              <a:spcAft>
                <a:spcPts val="0"/>
              </a:spcAft>
              <a:buSzPts val="2800"/>
              <a:buChar char="▪"/>
              <a:defRPr sz="2800">
                <a:solidFill>
                  <a:srgbClr val="08459A"/>
                </a:solidFill>
                <a:latin typeface="Arial"/>
                <a:ea typeface="Arial"/>
                <a:cs typeface="Arial"/>
                <a:sym typeface="Arial"/>
              </a:defRPr>
            </a:lvl1pPr>
            <a:lvl2pPr marL="914400" lvl="1" indent="-389445" algn="l">
              <a:spcBef>
                <a:spcPts val="715"/>
              </a:spcBef>
              <a:spcAft>
                <a:spcPts val="0"/>
              </a:spcAft>
              <a:buSzPts val="2533"/>
              <a:buFont typeface="Noto Sans Symbols"/>
              <a:buChar char="▪"/>
              <a:defRPr sz="2533" b="0" i="0">
                <a:solidFill>
                  <a:srgbClr val="08459A"/>
                </a:solidFill>
                <a:latin typeface="Arial"/>
                <a:ea typeface="Arial"/>
                <a:cs typeface="Arial"/>
                <a:sym typeface="Arial"/>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24"/>
          <p:cNvSpPr txBox="1"/>
          <p:nvPr/>
        </p:nvSpPr>
        <p:spPr>
          <a:xfrm>
            <a:off x="11245851" y="6242985"/>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rgbClr val="FFFFFF"/>
                </a:solidFill>
                <a:latin typeface="Arial"/>
                <a:ea typeface="Arial"/>
                <a:cs typeface="Arial"/>
                <a:sym typeface="Arial"/>
              </a:rPr>
              <a:t>‹#›</a:t>
            </a:fld>
            <a:endParaRPr sz="1467"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45"/>
        <p:cNvGrpSpPr/>
        <p:nvPr/>
      </p:nvGrpSpPr>
      <p:grpSpPr>
        <a:xfrm>
          <a:off x="0" y="0"/>
          <a:ext cx="0" cy="0"/>
          <a:chOff x="0" y="0"/>
          <a:chExt cx="0" cy="0"/>
        </a:xfrm>
      </p:grpSpPr>
      <p:sp>
        <p:nvSpPr>
          <p:cNvPr id="46" name="Google Shape;46;p25"/>
          <p:cNvSpPr>
            <a:spLocks noGrp="1"/>
          </p:cNvSpPr>
          <p:nvPr>
            <p:ph type="pic" idx="2"/>
          </p:nvPr>
        </p:nvSpPr>
        <p:spPr>
          <a:xfrm>
            <a:off x="609600" y="612777"/>
            <a:ext cx="3962400" cy="1901825"/>
          </a:xfrm>
          <a:prstGeom prst="rect">
            <a:avLst/>
          </a:prstGeom>
          <a:noFill/>
          <a:ln>
            <a:noFill/>
          </a:ln>
        </p:spPr>
        <p:txBody>
          <a:bodyPr spcFirstLastPara="1" wrap="square" lIns="81625" tIns="40800" rIns="81625" bIns="40800" anchor="t" anchorCtr="0">
            <a:normAutofit/>
          </a:bodyPr>
          <a:lstStyle>
            <a:lvl1pPr marR="0" lvl="0"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1pPr>
            <a:lvl2pPr marR="0" lvl="1" algn="l" rtl="0">
              <a:spcBef>
                <a:spcPts val="667"/>
              </a:spcBef>
              <a:spcAft>
                <a:spcPts val="0"/>
              </a:spcAft>
              <a:buClr>
                <a:srgbClr val="3971AB"/>
              </a:buClr>
              <a:buSzPts val="3333"/>
              <a:buFont typeface="Arial"/>
              <a:buNone/>
              <a:defRPr sz="3333" b="0" i="0" u="none" strike="noStrike" cap="none">
                <a:solidFill>
                  <a:srgbClr val="00365C"/>
                </a:solidFill>
                <a:latin typeface="Arial"/>
                <a:ea typeface="Arial"/>
                <a:cs typeface="Arial"/>
                <a:sym typeface="Arial"/>
              </a:defRPr>
            </a:lvl2pPr>
            <a:lvl3pPr marR="0" lvl="2"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None/>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None/>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7" name="Google Shape;47;p25"/>
          <p:cNvSpPr txBox="1">
            <a:spLocks noGrp="1"/>
          </p:cNvSpPr>
          <p:nvPr>
            <p:ph type="body" idx="1"/>
          </p:nvPr>
        </p:nvSpPr>
        <p:spPr>
          <a:xfrm>
            <a:off x="609600" y="5181600"/>
            <a:ext cx="10972800" cy="990600"/>
          </a:xfrm>
          <a:prstGeom prst="rect">
            <a:avLst/>
          </a:prstGeom>
          <a:noFill/>
          <a:ln>
            <a:noFill/>
          </a:ln>
        </p:spPr>
        <p:txBody>
          <a:bodyPr spcFirstLastPara="1" wrap="square" lIns="81625" tIns="40800" rIns="81625" bIns="40800" anchor="t" anchorCtr="0">
            <a:noAutofit/>
          </a:bodyPr>
          <a:lstStyle>
            <a:lvl1pPr marL="457200" lvl="0" indent="-228600" algn="l">
              <a:spcBef>
                <a:spcPts val="320"/>
              </a:spcBef>
              <a:spcAft>
                <a:spcPts val="0"/>
              </a:spcAft>
              <a:buSzPts val="1600"/>
              <a:buNone/>
              <a:defRPr sz="1600">
                <a:solidFill>
                  <a:srgbClr val="1A134C"/>
                </a:solidFill>
              </a:defRPr>
            </a:lvl1pPr>
            <a:lvl2pPr marL="914400" lvl="1" indent="-228600" algn="l">
              <a:spcBef>
                <a:spcPts val="293"/>
              </a:spcBef>
              <a:spcAft>
                <a:spcPts val="0"/>
              </a:spcAft>
              <a:buSzPts val="1467"/>
              <a:buNone/>
              <a:defRPr sz="1467"/>
            </a:lvl2pPr>
            <a:lvl3pPr marL="1371600" lvl="2" indent="-228600" algn="l">
              <a:spcBef>
                <a:spcPts val="240"/>
              </a:spcBef>
              <a:spcAft>
                <a:spcPts val="0"/>
              </a:spcAft>
              <a:buSzPts val="1200"/>
              <a:buNone/>
              <a:defRPr sz="1200"/>
            </a:lvl3pPr>
            <a:lvl4pPr marL="1828800" lvl="3" indent="-228600" algn="l">
              <a:spcBef>
                <a:spcPts val="213"/>
              </a:spcBef>
              <a:spcAft>
                <a:spcPts val="0"/>
              </a:spcAft>
              <a:buSzPts val="1067"/>
              <a:buNone/>
              <a:defRPr sz="1067"/>
            </a:lvl4pPr>
            <a:lvl5pPr marL="2286000" lvl="4" indent="-228600" algn="l">
              <a:spcBef>
                <a:spcPts val="213"/>
              </a:spcBef>
              <a:spcAft>
                <a:spcPts val="0"/>
              </a:spcAft>
              <a:buSzPts val="1067"/>
              <a:buNone/>
              <a:defRPr sz="1067"/>
            </a:lvl5pPr>
            <a:lvl6pPr marL="2743200" lvl="5" indent="-228600" algn="l">
              <a:spcBef>
                <a:spcPts val="213"/>
              </a:spcBef>
              <a:spcAft>
                <a:spcPts val="0"/>
              </a:spcAft>
              <a:buClr>
                <a:schemeClr val="dk1"/>
              </a:buClr>
              <a:buSzPts val="1067"/>
              <a:buNone/>
              <a:defRPr sz="1067"/>
            </a:lvl6pPr>
            <a:lvl7pPr marL="3200400" lvl="6" indent="-228600" algn="l">
              <a:spcBef>
                <a:spcPts val="213"/>
              </a:spcBef>
              <a:spcAft>
                <a:spcPts val="0"/>
              </a:spcAft>
              <a:buClr>
                <a:schemeClr val="dk1"/>
              </a:buClr>
              <a:buSzPts val="1067"/>
              <a:buNone/>
              <a:defRPr sz="1067"/>
            </a:lvl7pPr>
            <a:lvl8pPr marL="3657600" lvl="7" indent="-228600" algn="l">
              <a:spcBef>
                <a:spcPts val="213"/>
              </a:spcBef>
              <a:spcAft>
                <a:spcPts val="0"/>
              </a:spcAft>
              <a:buClr>
                <a:schemeClr val="dk1"/>
              </a:buClr>
              <a:buSzPts val="1067"/>
              <a:buNone/>
              <a:defRPr sz="1067"/>
            </a:lvl8pPr>
            <a:lvl9pPr marL="4114800" lvl="8" indent="-228600" algn="l">
              <a:spcBef>
                <a:spcPts val="213"/>
              </a:spcBef>
              <a:spcAft>
                <a:spcPts val="0"/>
              </a:spcAft>
              <a:buClr>
                <a:schemeClr val="dk1"/>
              </a:buClr>
              <a:buSzPts val="1067"/>
              <a:buNone/>
              <a:defRPr sz="1067"/>
            </a:lvl9pPr>
          </a:lstStyle>
          <a:p>
            <a:endParaRPr/>
          </a:p>
        </p:txBody>
      </p:sp>
      <p:sp>
        <p:nvSpPr>
          <p:cNvPr id="48" name="Google Shape;48;p25"/>
          <p:cNvSpPr>
            <a:spLocks noGrp="1"/>
          </p:cNvSpPr>
          <p:nvPr>
            <p:ph type="pic" idx="3"/>
          </p:nvPr>
        </p:nvSpPr>
        <p:spPr>
          <a:xfrm>
            <a:off x="4876800" y="612776"/>
            <a:ext cx="6705600" cy="4340224"/>
          </a:xfrm>
          <a:prstGeom prst="rect">
            <a:avLst/>
          </a:prstGeom>
          <a:noFill/>
          <a:ln>
            <a:noFill/>
          </a:ln>
        </p:spPr>
        <p:txBody>
          <a:bodyPr spcFirstLastPara="1" wrap="square" lIns="81625" tIns="40800" rIns="81625" bIns="40800" anchor="t" anchorCtr="0">
            <a:normAutofit/>
          </a:bodyPr>
          <a:lstStyle>
            <a:lvl1pPr marR="0" lvl="0"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1pPr>
            <a:lvl2pPr marR="0" lvl="1" algn="l" rtl="0">
              <a:spcBef>
                <a:spcPts val="667"/>
              </a:spcBef>
              <a:spcAft>
                <a:spcPts val="0"/>
              </a:spcAft>
              <a:buClr>
                <a:srgbClr val="3971AB"/>
              </a:buClr>
              <a:buSzPts val="3333"/>
              <a:buFont typeface="Arial"/>
              <a:buNone/>
              <a:defRPr sz="3333" b="0" i="0" u="none" strike="noStrike" cap="none">
                <a:solidFill>
                  <a:srgbClr val="00365C"/>
                </a:solidFill>
                <a:latin typeface="Arial"/>
                <a:ea typeface="Arial"/>
                <a:cs typeface="Arial"/>
                <a:sym typeface="Arial"/>
              </a:defRPr>
            </a:lvl2pPr>
            <a:lvl3pPr marR="0" lvl="2"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None/>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None/>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9" name="Google Shape;49;p25"/>
          <p:cNvSpPr>
            <a:spLocks noGrp="1"/>
          </p:cNvSpPr>
          <p:nvPr>
            <p:ph type="pic" idx="4"/>
          </p:nvPr>
        </p:nvSpPr>
        <p:spPr>
          <a:xfrm>
            <a:off x="609600" y="2743201"/>
            <a:ext cx="3962400" cy="2209799"/>
          </a:xfrm>
          <a:prstGeom prst="rect">
            <a:avLst/>
          </a:prstGeom>
          <a:noFill/>
          <a:ln>
            <a:noFill/>
          </a:ln>
        </p:spPr>
        <p:txBody>
          <a:bodyPr spcFirstLastPara="1" wrap="square" lIns="81625" tIns="40800" rIns="81625" bIns="40800" anchor="t" anchorCtr="0">
            <a:noAutofit/>
          </a:bodyPr>
          <a:lstStyle>
            <a:lvl1pPr marR="0" lvl="0" algn="l" rtl="0">
              <a:lnSpc>
                <a:spcPct val="100000"/>
              </a:lnSpc>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1pPr>
            <a:lvl2pPr marR="0" lvl="1" algn="l" rtl="0">
              <a:spcBef>
                <a:spcPts val="507"/>
              </a:spcBef>
              <a:spcAft>
                <a:spcPts val="0"/>
              </a:spcAft>
              <a:buClr>
                <a:srgbClr val="3971AB"/>
              </a:buClr>
              <a:buSzPts val="2533"/>
              <a:buFont typeface="Arial"/>
              <a:buChar char="•"/>
              <a:defRPr sz="2533" b="0" i="0" u="none" strike="noStrike" cap="none">
                <a:solidFill>
                  <a:srgbClr val="00365C"/>
                </a:solidFill>
                <a:latin typeface="Arial"/>
                <a:ea typeface="Arial"/>
                <a:cs typeface="Arial"/>
                <a:sym typeface="Arial"/>
              </a:defRPr>
            </a:lvl2pPr>
            <a:lvl3pPr marR="0" lvl="2" algn="l" rtl="0">
              <a:spcBef>
                <a:spcPts val="480"/>
              </a:spcBef>
              <a:spcAft>
                <a:spcPts val="0"/>
              </a:spcAft>
              <a:buClr>
                <a:srgbClr val="3971AB"/>
              </a:buClr>
              <a:buSzPts val="2400"/>
              <a:buFont typeface="Noto Sans Symbols"/>
              <a:buChar char="▪"/>
              <a:defRPr sz="24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Char char="•"/>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Char char="▪"/>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0" name="Google Shape;50;p25"/>
          <p:cNvSpPr txBox="1"/>
          <p:nvPr/>
        </p:nvSpPr>
        <p:spPr>
          <a:xfrm>
            <a:off x="11245851" y="6242985"/>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rgbClr val="FFFFFF"/>
                </a:solidFill>
                <a:latin typeface="Arial"/>
                <a:ea typeface="Arial"/>
                <a:cs typeface="Arial"/>
                <a:sym typeface="Arial"/>
              </a:rPr>
              <a:t>‹#›</a:t>
            </a:fld>
            <a:endParaRPr sz="1467"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1"/>
        <p:cNvGrpSpPr/>
        <p:nvPr/>
      </p:nvGrpSpPr>
      <p:grpSpPr>
        <a:xfrm>
          <a:off x="0" y="0"/>
          <a:ext cx="0" cy="0"/>
          <a:chOff x="0" y="0"/>
          <a:chExt cx="0" cy="0"/>
        </a:xfrm>
      </p:grpSpPr>
      <p:sp>
        <p:nvSpPr>
          <p:cNvPr id="52" name="Google Shape;52;p26"/>
          <p:cNvSpPr>
            <a:spLocks noGrp="1"/>
          </p:cNvSpPr>
          <p:nvPr>
            <p:ph type="pic" idx="2"/>
          </p:nvPr>
        </p:nvSpPr>
        <p:spPr>
          <a:xfrm>
            <a:off x="609600" y="612776"/>
            <a:ext cx="3962400" cy="4340225"/>
          </a:xfrm>
          <a:prstGeom prst="rect">
            <a:avLst/>
          </a:prstGeom>
          <a:noFill/>
          <a:ln>
            <a:noFill/>
          </a:ln>
        </p:spPr>
        <p:txBody>
          <a:bodyPr spcFirstLastPara="1" wrap="square" lIns="81625" tIns="40800" rIns="81625" bIns="40800" anchor="t" anchorCtr="0">
            <a:normAutofit/>
          </a:bodyPr>
          <a:lstStyle>
            <a:lvl1pPr marR="0" lvl="0"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1pPr>
            <a:lvl2pPr marR="0" lvl="1" algn="l" rtl="0">
              <a:spcBef>
                <a:spcPts val="667"/>
              </a:spcBef>
              <a:spcAft>
                <a:spcPts val="0"/>
              </a:spcAft>
              <a:buClr>
                <a:srgbClr val="3971AB"/>
              </a:buClr>
              <a:buSzPts val="3333"/>
              <a:buFont typeface="Arial"/>
              <a:buNone/>
              <a:defRPr sz="3333" b="0" i="0" u="none" strike="noStrike" cap="none">
                <a:solidFill>
                  <a:srgbClr val="00365C"/>
                </a:solidFill>
                <a:latin typeface="Arial"/>
                <a:ea typeface="Arial"/>
                <a:cs typeface="Arial"/>
                <a:sym typeface="Arial"/>
              </a:defRPr>
            </a:lvl2pPr>
            <a:lvl3pPr marR="0" lvl="2"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None/>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None/>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3" name="Google Shape;53;p26"/>
          <p:cNvSpPr txBox="1">
            <a:spLocks noGrp="1"/>
          </p:cNvSpPr>
          <p:nvPr>
            <p:ph type="body" idx="1"/>
          </p:nvPr>
        </p:nvSpPr>
        <p:spPr>
          <a:xfrm>
            <a:off x="609600" y="5181600"/>
            <a:ext cx="10972800" cy="685800"/>
          </a:xfrm>
          <a:prstGeom prst="rect">
            <a:avLst/>
          </a:prstGeom>
          <a:noFill/>
          <a:ln>
            <a:noFill/>
          </a:ln>
        </p:spPr>
        <p:txBody>
          <a:bodyPr spcFirstLastPara="1" wrap="square" lIns="81625" tIns="40800" rIns="81625" bIns="40800" anchor="t" anchorCtr="0">
            <a:noAutofit/>
          </a:bodyPr>
          <a:lstStyle>
            <a:lvl1pPr marL="457200" lvl="0" indent="-228600" algn="l">
              <a:spcBef>
                <a:spcPts val="320"/>
              </a:spcBef>
              <a:spcAft>
                <a:spcPts val="0"/>
              </a:spcAft>
              <a:buSzPts val="1600"/>
              <a:buNone/>
              <a:defRPr sz="1600">
                <a:solidFill>
                  <a:srgbClr val="1A134C"/>
                </a:solidFill>
              </a:defRPr>
            </a:lvl1pPr>
            <a:lvl2pPr marL="914400" lvl="1" indent="-228600" algn="l">
              <a:spcBef>
                <a:spcPts val="293"/>
              </a:spcBef>
              <a:spcAft>
                <a:spcPts val="0"/>
              </a:spcAft>
              <a:buSzPts val="1467"/>
              <a:buNone/>
              <a:defRPr sz="1467"/>
            </a:lvl2pPr>
            <a:lvl3pPr marL="1371600" lvl="2" indent="-228600" algn="l">
              <a:spcBef>
                <a:spcPts val="240"/>
              </a:spcBef>
              <a:spcAft>
                <a:spcPts val="0"/>
              </a:spcAft>
              <a:buSzPts val="1200"/>
              <a:buNone/>
              <a:defRPr sz="1200"/>
            </a:lvl3pPr>
            <a:lvl4pPr marL="1828800" lvl="3" indent="-228600" algn="l">
              <a:spcBef>
                <a:spcPts val="213"/>
              </a:spcBef>
              <a:spcAft>
                <a:spcPts val="0"/>
              </a:spcAft>
              <a:buSzPts val="1067"/>
              <a:buNone/>
              <a:defRPr sz="1067"/>
            </a:lvl4pPr>
            <a:lvl5pPr marL="2286000" lvl="4" indent="-228600" algn="l">
              <a:spcBef>
                <a:spcPts val="213"/>
              </a:spcBef>
              <a:spcAft>
                <a:spcPts val="0"/>
              </a:spcAft>
              <a:buSzPts val="1067"/>
              <a:buNone/>
              <a:defRPr sz="1067"/>
            </a:lvl5pPr>
            <a:lvl6pPr marL="2743200" lvl="5" indent="-228600" algn="l">
              <a:spcBef>
                <a:spcPts val="213"/>
              </a:spcBef>
              <a:spcAft>
                <a:spcPts val="0"/>
              </a:spcAft>
              <a:buClr>
                <a:schemeClr val="dk1"/>
              </a:buClr>
              <a:buSzPts val="1067"/>
              <a:buNone/>
              <a:defRPr sz="1067"/>
            </a:lvl6pPr>
            <a:lvl7pPr marL="3200400" lvl="6" indent="-228600" algn="l">
              <a:spcBef>
                <a:spcPts val="213"/>
              </a:spcBef>
              <a:spcAft>
                <a:spcPts val="0"/>
              </a:spcAft>
              <a:buClr>
                <a:schemeClr val="dk1"/>
              </a:buClr>
              <a:buSzPts val="1067"/>
              <a:buNone/>
              <a:defRPr sz="1067"/>
            </a:lvl7pPr>
            <a:lvl8pPr marL="3657600" lvl="7" indent="-228600" algn="l">
              <a:spcBef>
                <a:spcPts val="213"/>
              </a:spcBef>
              <a:spcAft>
                <a:spcPts val="0"/>
              </a:spcAft>
              <a:buClr>
                <a:schemeClr val="dk1"/>
              </a:buClr>
              <a:buSzPts val="1067"/>
              <a:buNone/>
              <a:defRPr sz="1067"/>
            </a:lvl8pPr>
            <a:lvl9pPr marL="4114800" lvl="8" indent="-228600" algn="l">
              <a:spcBef>
                <a:spcPts val="213"/>
              </a:spcBef>
              <a:spcAft>
                <a:spcPts val="0"/>
              </a:spcAft>
              <a:buClr>
                <a:schemeClr val="dk1"/>
              </a:buClr>
              <a:buSzPts val="1067"/>
              <a:buNone/>
              <a:defRPr sz="1067"/>
            </a:lvl9pPr>
          </a:lstStyle>
          <a:p>
            <a:endParaRPr/>
          </a:p>
        </p:txBody>
      </p:sp>
      <p:sp>
        <p:nvSpPr>
          <p:cNvPr id="54" name="Google Shape;54;p26"/>
          <p:cNvSpPr>
            <a:spLocks noGrp="1"/>
          </p:cNvSpPr>
          <p:nvPr>
            <p:ph type="pic" idx="3"/>
          </p:nvPr>
        </p:nvSpPr>
        <p:spPr>
          <a:xfrm>
            <a:off x="4876800" y="612776"/>
            <a:ext cx="6705600" cy="4340224"/>
          </a:xfrm>
          <a:prstGeom prst="rect">
            <a:avLst/>
          </a:prstGeom>
          <a:noFill/>
          <a:ln>
            <a:noFill/>
          </a:ln>
        </p:spPr>
        <p:txBody>
          <a:bodyPr spcFirstLastPara="1" wrap="square" lIns="81625" tIns="40800" rIns="81625" bIns="40800" anchor="t" anchorCtr="0">
            <a:normAutofit/>
          </a:bodyPr>
          <a:lstStyle>
            <a:lvl1pPr marR="0" lvl="0"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1pPr>
            <a:lvl2pPr marR="0" lvl="1" algn="l" rtl="0">
              <a:spcBef>
                <a:spcPts val="667"/>
              </a:spcBef>
              <a:spcAft>
                <a:spcPts val="0"/>
              </a:spcAft>
              <a:buClr>
                <a:srgbClr val="3971AB"/>
              </a:buClr>
              <a:buSzPts val="3333"/>
              <a:buFont typeface="Arial"/>
              <a:buNone/>
              <a:defRPr sz="3333" b="0" i="0" u="none" strike="noStrike" cap="none">
                <a:solidFill>
                  <a:srgbClr val="00365C"/>
                </a:solidFill>
                <a:latin typeface="Arial"/>
                <a:ea typeface="Arial"/>
                <a:cs typeface="Arial"/>
                <a:sym typeface="Arial"/>
              </a:defRPr>
            </a:lvl2pPr>
            <a:lvl3pPr marR="0" lvl="2" algn="l" rtl="0">
              <a:spcBef>
                <a:spcPts val="560"/>
              </a:spcBef>
              <a:spcAft>
                <a:spcPts val="0"/>
              </a:spcAft>
              <a:buClr>
                <a:srgbClr val="3971AB"/>
              </a:buClr>
              <a:buSzPts val="2800"/>
              <a:buFont typeface="Noto Sans Symbols"/>
              <a:buNone/>
              <a:defRPr sz="2800" b="0" i="0" u="none" strike="noStrike" cap="none">
                <a:solidFill>
                  <a:srgbClr val="00365C"/>
                </a:solidFill>
                <a:latin typeface="Arial"/>
                <a:ea typeface="Arial"/>
                <a:cs typeface="Arial"/>
                <a:sym typeface="Arial"/>
              </a:defRPr>
            </a:lvl3pPr>
            <a:lvl4pPr marR="0" lvl="3" algn="l" rtl="0">
              <a:spcBef>
                <a:spcPts val="480"/>
              </a:spcBef>
              <a:spcAft>
                <a:spcPts val="0"/>
              </a:spcAft>
              <a:buClr>
                <a:srgbClr val="3971AB"/>
              </a:buClr>
              <a:buSzPts val="2400"/>
              <a:buFont typeface="Arial"/>
              <a:buNone/>
              <a:defRPr sz="2400" b="0" i="0" u="none" strike="noStrike" cap="none">
                <a:solidFill>
                  <a:srgbClr val="00365C"/>
                </a:solidFill>
                <a:latin typeface="Arial"/>
                <a:ea typeface="Arial"/>
                <a:cs typeface="Arial"/>
                <a:sym typeface="Arial"/>
              </a:defRPr>
            </a:lvl4pPr>
            <a:lvl5pPr marR="0" lvl="4" algn="l" rtl="0">
              <a:spcBef>
                <a:spcPts val="480"/>
              </a:spcBef>
              <a:spcAft>
                <a:spcPts val="0"/>
              </a:spcAft>
              <a:buClr>
                <a:srgbClr val="3971AB"/>
              </a:buClr>
              <a:buSzPts val="2400"/>
              <a:buFont typeface="Noto Sans Symbols"/>
              <a:buNone/>
              <a:defRPr sz="2400" b="0" i="0" u="none" strike="noStrike" cap="none">
                <a:solidFill>
                  <a:srgbClr val="00365C"/>
                </a:solidFill>
                <a:latin typeface="Arial"/>
                <a:ea typeface="Arial"/>
                <a:cs typeface="Arial"/>
                <a:sym typeface="Arial"/>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5" name="Google Shape;55;p26"/>
          <p:cNvSpPr txBox="1"/>
          <p:nvPr/>
        </p:nvSpPr>
        <p:spPr>
          <a:xfrm>
            <a:off x="11245851" y="6242985"/>
            <a:ext cx="539751" cy="335680"/>
          </a:xfrm>
          <a:prstGeom prst="rect">
            <a:avLst/>
          </a:prstGeom>
          <a:noFill/>
          <a:ln>
            <a:noFill/>
          </a:ln>
        </p:spPr>
        <p:txBody>
          <a:bodyPr spcFirstLastPara="1" wrap="square" lIns="108850" tIns="54425" rIns="108850" bIns="54425" anchor="t" anchorCtr="0">
            <a:spAutoFit/>
          </a:bodyPr>
          <a:lstStyle/>
          <a:p>
            <a:pPr marL="0" marR="0" lvl="0" indent="0" algn="l" rtl="0">
              <a:spcBef>
                <a:spcPts val="0"/>
              </a:spcBef>
              <a:spcAft>
                <a:spcPts val="0"/>
              </a:spcAft>
              <a:buNone/>
            </a:pPr>
            <a:fld id="{00000000-1234-1234-1234-123412341234}" type="slidenum">
              <a:rPr lang="en-US" sz="1467" b="0" i="0" u="none" strike="noStrike" cap="none">
                <a:solidFill>
                  <a:srgbClr val="FFFFFF"/>
                </a:solidFill>
                <a:latin typeface="Arial"/>
                <a:ea typeface="Arial"/>
                <a:cs typeface="Arial"/>
                <a:sym typeface="Arial"/>
              </a:rPr>
              <a:t>‹#›</a:t>
            </a:fld>
            <a:endParaRPr sz="1467"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6126165"/>
            <a:ext cx="12204193" cy="757236"/>
          </a:xfrm>
          <a:prstGeom prst="rect">
            <a:avLst/>
          </a:prstGeom>
          <a:solidFill>
            <a:schemeClr val="dk2"/>
          </a:solid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endParaRPr sz="2400" b="0" i="0" u="none" strike="noStrike" cap="none">
              <a:solidFill>
                <a:schemeClr val="dk2"/>
              </a:solidFill>
              <a:latin typeface="Calibri"/>
              <a:ea typeface="Calibri"/>
              <a:cs typeface="Calibri"/>
              <a:sym typeface="Calibri"/>
            </a:endParaRPr>
          </a:p>
        </p:txBody>
      </p:sp>
      <p:sp>
        <p:nvSpPr>
          <p:cNvPr id="11" name="Google Shape;11;p17"/>
          <p:cNvSpPr txBox="1">
            <a:spLocks noGrp="1"/>
          </p:cNvSpPr>
          <p:nvPr>
            <p:ph type="title"/>
          </p:nvPr>
        </p:nvSpPr>
        <p:spPr>
          <a:xfrm>
            <a:off x="609600" y="274639"/>
            <a:ext cx="10972800" cy="1143000"/>
          </a:xfrm>
          <a:prstGeom prst="rect">
            <a:avLst/>
          </a:prstGeom>
          <a:noFill/>
          <a:ln>
            <a:noFill/>
          </a:ln>
        </p:spPr>
        <p:txBody>
          <a:bodyPr spcFirstLastPara="1" wrap="square" lIns="81625" tIns="40800" rIns="81625" bIns="40800" anchor="ctr" anchorCtr="0">
            <a:noAutofit/>
          </a:bodyPr>
          <a:lstStyle>
            <a:lvl1pPr marR="0" lvl="0" algn="ctr" rtl="0">
              <a:spcBef>
                <a:spcPts val="0"/>
              </a:spcBef>
              <a:spcAft>
                <a:spcPts val="0"/>
              </a:spcAft>
              <a:buSzPts val="1400"/>
              <a:buNone/>
              <a:defRPr sz="4267" b="1" i="0" u="none" strike="noStrike" cap="none">
                <a:solidFill>
                  <a:srgbClr val="3971AB"/>
                </a:solidFill>
                <a:latin typeface="Arial"/>
                <a:ea typeface="Arial"/>
                <a:cs typeface="Arial"/>
                <a:sym typeface="Arial"/>
              </a:defRPr>
            </a:lvl1pPr>
            <a:lvl2pPr marR="0" lvl="1" algn="ctr" rtl="0">
              <a:spcBef>
                <a:spcPts val="0"/>
              </a:spcBef>
              <a:spcAft>
                <a:spcPts val="0"/>
              </a:spcAft>
              <a:buSzPts val="1400"/>
              <a:buNone/>
              <a:defRPr sz="4267" b="1" i="0" u="none" strike="noStrike" cap="none">
                <a:solidFill>
                  <a:srgbClr val="3971AB"/>
                </a:solidFill>
                <a:latin typeface="Arial"/>
                <a:ea typeface="Arial"/>
                <a:cs typeface="Arial"/>
                <a:sym typeface="Arial"/>
              </a:defRPr>
            </a:lvl2pPr>
            <a:lvl3pPr marR="0" lvl="2" algn="ctr" rtl="0">
              <a:spcBef>
                <a:spcPts val="0"/>
              </a:spcBef>
              <a:spcAft>
                <a:spcPts val="0"/>
              </a:spcAft>
              <a:buSzPts val="1400"/>
              <a:buNone/>
              <a:defRPr sz="4267" b="1" i="0" u="none" strike="noStrike" cap="none">
                <a:solidFill>
                  <a:srgbClr val="3971AB"/>
                </a:solidFill>
                <a:latin typeface="Arial"/>
                <a:ea typeface="Arial"/>
                <a:cs typeface="Arial"/>
                <a:sym typeface="Arial"/>
              </a:defRPr>
            </a:lvl3pPr>
            <a:lvl4pPr marR="0" lvl="3" algn="ctr" rtl="0">
              <a:spcBef>
                <a:spcPts val="0"/>
              </a:spcBef>
              <a:spcAft>
                <a:spcPts val="0"/>
              </a:spcAft>
              <a:buSzPts val="1400"/>
              <a:buNone/>
              <a:defRPr sz="4267" b="1" i="0" u="none" strike="noStrike" cap="none">
                <a:solidFill>
                  <a:srgbClr val="3971AB"/>
                </a:solidFill>
                <a:latin typeface="Arial"/>
                <a:ea typeface="Arial"/>
                <a:cs typeface="Arial"/>
                <a:sym typeface="Arial"/>
              </a:defRPr>
            </a:lvl4pPr>
            <a:lvl5pPr marR="0" lvl="4" algn="ctr" rtl="0">
              <a:spcBef>
                <a:spcPts val="0"/>
              </a:spcBef>
              <a:spcAft>
                <a:spcPts val="0"/>
              </a:spcAft>
              <a:buSzPts val="1400"/>
              <a:buNone/>
              <a:defRPr sz="4267" b="1" i="0" u="none" strike="noStrike" cap="none">
                <a:solidFill>
                  <a:srgbClr val="3971AB"/>
                </a:solidFill>
                <a:latin typeface="Arial"/>
                <a:ea typeface="Arial"/>
                <a:cs typeface="Arial"/>
                <a:sym typeface="Arial"/>
              </a:defRPr>
            </a:lvl5pPr>
            <a:lvl6pPr marR="0" lvl="5" algn="ctr" rtl="0">
              <a:spcBef>
                <a:spcPts val="0"/>
              </a:spcBef>
              <a:spcAft>
                <a:spcPts val="0"/>
              </a:spcAft>
              <a:buSzPts val="1400"/>
              <a:buNone/>
              <a:defRPr sz="4533" b="1" i="0" u="none" strike="noStrike" cap="none">
                <a:solidFill>
                  <a:srgbClr val="3971AB"/>
                </a:solidFill>
                <a:latin typeface="Arial"/>
                <a:ea typeface="Arial"/>
                <a:cs typeface="Arial"/>
                <a:sym typeface="Arial"/>
              </a:defRPr>
            </a:lvl6pPr>
            <a:lvl7pPr marR="0" lvl="6" algn="ctr" rtl="0">
              <a:spcBef>
                <a:spcPts val="0"/>
              </a:spcBef>
              <a:spcAft>
                <a:spcPts val="0"/>
              </a:spcAft>
              <a:buSzPts val="1400"/>
              <a:buNone/>
              <a:defRPr sz="4533" b="1" i="0" u="none" strike="noStrike" cap="none">
                <a:solidFill>
                  <a:srgbClr val="3971AB"/>
                </a:solidFill>
                <a:latin typeface="Arial"/>
                <a:ea typeface="Arial"/>
                <a:cs typeface="Arial"/>
                <a:sym typeface="Arial"/>
              </a:defRPr>
            </a:lvl7pPr>
            <a:lvl8pPr marR="0" lvl="7" algn="ctr" rtl="0">
              <a:spcBef>
                <a:spcPts val="0"/>
              </a:spcBef>
              <a:spcAft>
                <a:spcPts val="0"/>
              </a:spcAft>
              <a:buSzPts val="1400"/>
              <a:buNone/>
              <a:defRPr sz="4533" b="1" i="0" u="none" strike="noStrike" cap="none">
                <a:solidFill>
                  <a:srgbClr val="3971AB"/>
                </a:solidFill>
                <a:latin typeface="Arial"/>
                <a:ea typeface="Arial"/>
                <a:cs typeface="Arial"/>
                <a:sym typeface="Arial"/>
              </a:defRPr>
            </a:lvl8pPr>
            <a:lvl9pPr marR="0" lvl="8" algn="ctr" rtl="0">
              <a:spcBef>
                <a:spcPts val="0"/>
              </a:spcBef>
              <a:spcAft>
                <a:spcPts val="0"/>
              </a:spcAft>
              <a:buSzPts val="1400"/>
              <a:buNone/>
              <a:defRPr sz="4533" b="1" i="0" u="none" strike="noStrike" cap="none">
                <a:solidFill>
                  <a:srgbClr val="3971AB"/>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609600" y="1600201"/>
            <a:ext cx="10972800" cy="4525964"/>
          </a:xfrm>
          <a:prstGeom prst="rect">
            <a:avLst/>
          </a:prstGeom>
          <a:noFill/>
          <a:ln>
            <a:noFill/>
          </a:ln>
        </p:spPr>
        <p:txBody>
          <a:bodyPr spcFirstLastPara="1" wrap="square" lIns="81625" tIns="40800" rIns="81625" bIns="40800" anchor="t" anchorCtr="0">
            <a:noAutofit/>
          </a:bodyPr>
          <a:lstStyle>
            <a:lvl1pPr marL="457200" marR="0" lvl="0" indent="-406400" algn="l" rtl="0">
              <a:spcBef>
                <a:spcPts val="560"/>
              </a:spcBef>
              <a:spcAft>
                <a:spcPts val="0"/>
              </a:spcAft>
              <a:buClr>
                <a:srgbClr val="3971AB"/>
              </a:buClr>
              <a:buSzPts val="2800"/>
              <a:buFont typeface="Noto Sans Symbols"/>
              <a:buChar char="▪"/>
              <a:defRPr sz="2800" b="0" i="0" u="none" strike="noStrike" cap="none">
                <a:solidFill>
                  <a:srgbClr val="00365C"/>
                </a:solidFill>
                <a:latin typeface="Arial"/>
                <a:ea typeface="Arial"/>
                <a:cs typeface="Arial"/>
                <a:sym typeface="Arial"/>
              </a:defRPr>
            </a:lvl1pPr>
            <a:lvl2pPr marL="914400" marR="0" lvl="1" indent="-389445" algn="l" rtl="0">
              <a:spcBef>
                <a:spcPts val="507"/>
              </a:spcBef>
              <a:spcAft>
                <a:spcPts val="0"/>
              </a:spcAft>
              <a:buClr>
                <a:srgbClr val="3971AB"/>
              </a:buClr>
              <a:buSzPts val="2533"/>
              <a:buFont typeface="Arial"/>
              <a:buChar char="•"/>
              <a:defRPr sz="2533" b="0" i="0" u="none" strike="noStrike" cap="none">
                <a:solidFill>
                  <a:srgbClr val="00365C"/>
                </a:solidFill>
                <a:latin typeface="Arial"/>
                <a:ea typeface="Arial"/>
                <a:cs typeface="Arial"/>
                <a:sym typeface="Arial"/>
              </a:defRPr>
            </a:lvl2pPr>
            <a:lvl3pPr marL="1371600" marR="0" lvl="2" indent="-381000" algn="l" rtl="0">
              <a:spcBef>
                <a:spcPts val="480"/>
              </a:spcBef>
              <a:spcAft>
                <a:spcPts val="0"/>
              </a:spcAft>
              <a:buClr>
                <a:srgbClr val="3971AB"/>
              </a:buClr>
              <a:buSzPts val="2400"/>
              <a:buFont typeface="Noto Sans Symbols"/>
              <a:buChar char="▪"/>
              <a:defRPr sz="2400" b="0" i="0" u="none" strike="noStrike" cap="none">
                <a:solidFill>
                  <a:srgbClr val="00365C"/>
                </a:solidFill>
                <a:latin typeface="Arial"/>
                <a:ea typeface="Arial"/>
                <a:cs typeface="Arial"/>
                <a:sym typeface="Arial"/>
              </a:defRPr>
            </a:lvl3pPr>
            <a:lvl4pPr marL="1828800" marR="0" lvl="3" indent="-381000" algn="l" rtl="0">
              <a:spcBef>
                <a:spcPts val="480"/>
              </a:spcBef>
              <a:spcAft>
                <a:spcPts val="0"/>
              </a:spcAft>
              <a:buClr>
                <a:srgbClr val="3971AB"/>
              </a:buClr>
              <a:buSzPts val="2400"/>
              <a:buFont typeface="Arial"/>
              <a:buChar char="•"/>
              <a:defRPr sz="2400" b="0" i="0" u="none" strike="noStrike" cap="none">
                <a:solidFill>
                  <a:srgbClr val="00365C"/>
                </a:solidFill>
                <a:latin typeface="Arial"/>
                <a:ea typeface="Arial"/>
                <a:cs typeface="Arial"/>
                <a:sym typeface="Arial"/>
              </a:defRPr>
            </a:lvl4pPr>
            <a:lvl5pPr marL="2286000" marR="0" lvl="4" indent="-381000" algn="l" rtl="0">
              <a:spcBef>
                <a:spcPts val="480"/>
              </a:spcBef>
              <a:spcAft>
                <a:spcPts val="0"/>
              </a:spcAft>
              <a:buClr>
                <a:srgbClr val="3971AB"/>
              </a:buClr>
              <a:buSzPts val="2400"/>
              <a:buFont typeface="Noto Sans Symbols"/>
              <a:buChar char="▪"/>
              <a:defRPr sz="2400" b="0" i="0" u="none" strike="noStrike" cap="none">
                <a:solidFill>
                  <a:srgbClr val="00365C"/>
                </a:solidFill>
                <a:latin typeface="Arial"/>
                <a:ea typeface="Arial"/>
                <a:cs typeface="Arial"/>
                <a:sym typeface="Arial"/>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pic>
        <p:nvPicPr>
          <p:cNvPr id="13" name="Google Shape;13;p17"/>
          <p:cNvPicPr preferRelativeResize="0">
            <a:picLocks noChangeAspect="1"/>
          </p:cNvPicPr>
          <p:nvPr/>
        </p:nvPicPr>
        <p:blipFill>
          <a:blip r:embed="rId13">
            <a:biLevel thresh="25000"/>
          </a:blip>
          <a:srcRect/>
          <a:stretch/>
        </p:blipFill>
        <p:spPr>
          <a:xfrm>
            <a:off x="508000" y="6270107"/>
            <a:ext cx="3289457"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p:nvPr/>
        </p:nvSpPr>
        <p:spPr>
          <a:xfrm>
            <a:off x="0" y="0"/>
            <a:ext cx="12192000" cy="6883400"/>
          </a:xfrm>
          <a:prstGeom prst="rect">
            <a:avLst/>
          </a:prstGeom>
          <a:solidFill>
            <a:schemeClr val="lt2"/>
          </a:solid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67" name="Google Shape;67;p1"/>
          <p:cNvSpPr txBox="1">
            <a:spLocks noGrp="1"/>
          </p:cNvSpPr>
          <p:nvPr>
            <p:ph type="title"/>
          </p:nvPr>
        </p:nvSpPr>
        <p:spPr>
          <a:xfrm>
            <a:off x="508000" y="750792"/>
            <a:ext cx="11379200" cy="1357409"/>
          </a:xfrm>
          <a:prstGeom prst="rect">
            <a:avLst/>
          </a:prstGeom>
          <a:noFill/>
          <a:ln>
            <a:noFill/>
          </a:ln>
        </p:spPr>
        <p:txBody>
          <a:bodyPr spcFirstLastPara="1" wrap="square" lIns="81625" tIns="40800" rIns="81625" bIns="40800" anchor="t" anchorCtr="0">
            <a:noAutofit/>
          </a:bodyPr>
          <a:lstStyle/>
          <a:p>
            <a:pPr marL="0" lvl="0" indent="0" algn="l" rtl="0">
              <a:lnSpc>
                <a:spcPct val="100000"/>
              </a:lnSpc>
              <a:spcBef>
                <a:spcPts val="0"/>
              </a:spcBef>
              <a:spcAft>
                <a:spcPts val="0"/>
              </a:spcAft>
              <a:buNone/>
            </a:pPr>
            <a:r>
              <a:rPr lang="en-US" b="1">
                <a:solidFill>
                  <a:schemeClr val="lt1"/>
                </a:solidFill>
                <a:latin typeface="Arial"/>
                <a:ea typeface="Arial"/>
                <a:cs typeface="Arial"/>
                <a:sym typeface="Arial"/>
              </a:rPr>
              <a:t>Your Rights with Police</a:t>
            </a:r>
            <a:endParaRPr/>
          </a:p>
        </p:txBody>
      </p:sp>
      <p:sp>
        <p:nvSpPr>
          <p:cNvPr id="68" name="Google Shape;68;p1"/>
          <p:cNvSpPr txBox="1"/>
          <p:nvPr/>
        </p:nvSpPr>
        <p:spPr>
          <a:xfrm>
            <a:off x="508000" y="1803401"/>
            <a:ext cx="10972800" cy="761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971AB"/>
              </a:buClr>
              <a:buSzPts val="3733"/>
              <a:buFont typeface="Noto Sans Symbols"/>
              <a:buNone/>
            </a:pPr>
            <a:r>
              <a:rPr lang="en-US" sz="3733" b="1" i="0" u="none" strike="noStrike" cap="none">
                <a:solidFill>
                  <a:srgbClr val="00365C"/>
                </a:solidFill>
                <a:latin typeface="Arial"/>
                <a:ea typeface="Arial"/>
                <a:cs typeface="Arial"/>
                <a:sym typeface="Arial"/>
              </a:rPr>
              <a:t>Know Your Rights </a:t>
            </a:r>
            <a:endParaRPr/>
          </a:p>
        </p:txBody>
      </p:sp>
      <p:pic>
        <p:nvPicPr>
          <p:cNvPr id="69" name="Google Shape;69;p1"/>
          <p:cNvPicPr preferRelativeResize="0"/>
          <p:nvPr/>
        </p:nvPicPr>
        <p:blipFill rotWithShape="1">
          <a:blip r:embed="rId3">
            <a:alphaModFix/>
          </a:blip>
          <a:srcRect/>
          <a:stretch/>
        </p:blipFill>
        <p:spPr>
          <a:xfrm>
            <a:off x="608849" y="5461001"/>
            <a:ext cx="1974316" cy="10305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p:nvPr/>
        </p:nvSpPr>
        <p:spPr>
          <a:xfrm>
            <a:off x="1231053" y="1238134"/>
            <a:ext cx="12070079" cy="457200"/>
          </a:xfrm>
          <a:prstGeom prst="rect">
            <a:avLst/>
          </a:prstGeom>
          <a:noFill/>
          <a:ln>
            <a:noFill/>
          </a:ln>
        </p:spPr>
        <p:txBody>
          <a:bodyPr spcFirstLastPara="1" wrap="square" lIns="108850" tIns="54425" rIns="108850" bIns="54425" anchor="t" anchorCtr="0">
            <a:noAutofit/>
          </a:bodyPr>
          <a:lstStyle/>
          <a:p>
            <a:pPr marL="0" marR="0" lvl="0" indent="0" algn="l" rtl="0">
              <a:spcBef>
                <a:spcPts val="0"/>
              </a:spcBef>
              <a:spcAft>
                <a:spcPts val="0"/>
              </a:spcAft>
              <a:buClr>
                <a:srgbClr val="3971AB"/>
              </a:buClr>
              <a:buSzPts val="1600"/>
              <a:buFont typeface="Noto Sans Symbols"/>
              <a:buNone/>
            </a:pPr>
            <a:r>
              <a:rPr lang="en-US" sz="1600" b="0" i="0" u="none" strike="noStrike" cap="none" baseline="30000">
                <a:solidFill>
                  <a:srgbClr val="1A134C"/>
                </a:solidFill>
                <a:latin typeface="Arial"/>
                <a:ea typeface="Arial"/>
                <a:cs typeface="Arial"/>
                <a:sym typeface="Arial"/>
              </a:rPr>
              <a:t> </a:t>
            </a:r>
            <a:endParaRPr/>
          </a:p>
        </p:txBody>
      </p:sp>
      <p:sp>
        <p:nvSpPr>
          <p:cNvPr id="148" name="Google Shape;148;p12"/>
          <p:cNvSpPr txBox="1"/>
          <p:nvPr/>
        </p:nvSpPr>
        <p:spPr>
          <a:xfrm>
            <a:off x="508000" y="304800"/>
            <a:ext cx="10972800" cy="86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67" b="1" i="0" u="none" strike="noStrike" cap="none">
                <a:solidFill>
                  <a:srgbClr val="3971AB"/>
                </a:solidFill>
                <a:latin typeface="Arial"/>
                <a:ea typeface="Arial"/>
                <a:cs typeface="Arial"/>
                <a:sym typeface="Arial"/>
              </a:rPr>
              <a:t>PRACTICE THE MAGIC WORDS</a:t>
            </a:r>
            <a:endParaRPr/>
          </a:p>
        </p:txBody>
      </p:sp>
      <p:sp>
        <p:nvSpPr>
          <p:cNvPr id="149" name="Google Shape;149;p12"/>
          <p:cNvSpPr/>
          <p:nvPr/>
        </p:nvSpPr>
        <p:spPr>
          <a:xfrm>
            <a:off x="711200" y="1447196"/>
            <a:ext cx="2717800" cy="2235200"/>
          </a:xfrm>
          <a:prstGeom prst="roundRect">
            <a:avLst>
              <a:gd name="adj" fmla="val 16667"/>
            </a:avLst>
          </a:prstGeom>
          <a:gradFill>
            <a:gsLst>
              <a:gs pos="0">
                <a:srgbClr val="07459A"/>
              </a:gs>
              <a:gs pos="100000">
                <a:srgbClr val="07459A"/>
              </a:gs>
            </a:gsLst>
            <a:lin ang="16200000" scaled="0"/>
          </a:gra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lt1"/>
                </a:solidFill>
                <a:latin typeface="Arial"/>
                <a:ea typeface="Arial"/>
                <a:cs typeface="Arial"/>
                <a:sym typeface="Arial"/>
              </a:rPr>
              <a:t>I want an attorney.</a:t>
            </a:r>
            <a:endParaRPr/>
          </a:p>
        </p:txBody>
      </p:sp>
      <p:sp>
        <p:nvSpPr>
          <p:cNvPr id="150" name="Google Shape;150;p12"/>
          <p:cNvSpPr/>
          <p:nvPr/>
        </p:nvSpPr>
        <p:spPr>
          <a:xfrm>
            <a:off x="4635500" y="3257062"/>
            <a:ext cx="2717800" cy="2235200"/>
          </a:xfrm>
          <a:prstGeom prst="roundRect">
            <a:avLst>
              <a:gd name="adj" fmla="val 16667"/>
            </a:avLst>
          </a:prstGeom>
          <a:gradFill>
            <a:gsLst>
              <a:gs pos="0">
                <a:srgbClr val="07459A"/>
              </a:gs>
              <a:gs pos="100000">
                <a:srgbClr val="07459A"/>
              </a:gs>
            </a:gsLst>
            <a:lin ang="16200000" scaled="0"/>
          </a:gra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lt1"/>
                </a:solidFill>
                <a:latin typeface="Arial"/>
                <a:ea typeface="Arial"/>
                <a:cs typeface="Arial"/>
                <a:sym typeface="Arial"/>
              </a:rPr>
              <a:t>I want to remain silent.</a:t>
            </a:r>
            <a:endParaRPr/>
          </a:p>
        </p:txBody>
      </p:sp>
      <p:sp>
        <p:nvSpPr>
          <p:cNvPr id="151" name="Google Shape;151;p12"/>
          <p:cNvSpPr/>
          <p:nvPr/>
        </p:nvSpPr>
        <p:spPr>
          <a:xfrm>
            <a:off x="8243147" y="1447196"/>
            <a:ext cx="2717800" cy="2235200"/>
          </a:xfrm>
          <a:prstGeom prst="roundRect">
            <a:avLst>
              <a:gd name="adj" fmla="val 16667"/>
            </a:avLst>
          </a:prstGeom>
          <a:gradFill>
            <a:gsLst>
              <a:gs pos="0">
                <a:srgbClr val="07459A"/>
              </a:gs>
              <a:gs pos="100000">
                <a:srgbClr val="07459A"/>
              </a:gs>
            </a:gsLst>
            <a:lin ang="16200000" scaled="0"/>
          </a:gra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Arial"/>
                <a:ea typeface="Arial"/>
                <a:cs typeface="Arial"/>
                <a:sym typeface="Arial"/>
              </a:rPr>
              <a:t>I do not consent to this search.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508000" y="304800"/>
            <a:ext cx="10972800" cy="1143000"/>
          </a:xfrm>
          <a:prstGeom prst="rect">
            <a:avLst/>
          </a:prstGeom>
          <a:noFill/>
          <a:ln>
            <a:noFill/>
          </a:ln>
        </p:spPr>
        <p:txBody>
          <a:bodyPr spcFirstLastPara="1" wrap="square" lIns="81625" tIns="40800" rIns="81625" bIns="40800" anchor="ctr" anchorCtr="0">
            <a:noAutofit/>
          </a:bodyPr>
          <a:lstStyle/>
          <a:p>
            <a:pPr marL="0" lvl="0" indent="0" algn="l" rtl="0">
              <a:spcBef>
                <a:spcPts val="0"/>
              </a:spcBef>
              <a:spcAft>
                <a:spcPts val="0"/>
              </a:spcAft>
              <a:buNone/>
            </a:pPr>
            <a:r>
              <a:rPr lang="en-US"/>
              <a:t>I Was Arrested, Now What? </a:t>
            </a:r>
            <a:endParaRPr/>
          </a:p>
        </p:txBody>
      </p:sp>
      <p:sp>
        <p:nvSpPr>
          <p:cNvPr id="141" name="Google Shape;141;p11"/>
          <p:cNvSpPr txBox="1">
            <a:spLocks noGrp="1"/>
          </p:cNvSpPr>
          <p:nvPr>
            <p:ph type="body" idx="1"/>
          </p:nvPr>
        </p:nvSpPr>
        <p:spPr>
          <a:xfrm>
            <a:off x="609600" y="1571624"/>
            <a:ext cx="10972800" cy="3990975"/>
          </a:xfrm>
          <a:prstGeom prst="rect">
            <a:avLst/>
          </a:prstGeom>
          <a:noFill/>
          <a:ln>
            <a:noFill/>
          </a:ln>
        </p:spPr>
        <p:txBody>
          <a:bodyPr spcFirstLastPara="1" wrap="square" lIns="81625" tIns="40800" rIns="81625" bIns="40800" anchor="t" anchorCtr="0">
            <a:noAutofit/>
          </a:bodyPr>
          <a:lstStyle/>
          <a:p>
            <a:pPr marL="408184" lvl="0" indent="-408184" algn="l" rtl="0">
              <a:spcBef>
                <a:spcPts val="0"/>
              </a:spcBef>
              <a:spcAft>
                <a:spcPts val="0"/>
              </a:spcAft>
              <a:buClr>
                <a:srgbClr val="82CEDC"/>
              </a:buClr>
              <a:buSzPts val="2800"/>
              <a:buChar char="▪"/>
            </a:pPr>
            <a:r>
              <a:rPr lang="en-US" dirty="0">
                <a:solidFill>
                  <a:srgbClr val="1A134C"/>
                </a:solidFill>
              </a:rPr>
              <a:t>Diversion</a:t>
            </a:r>
            <a:endParaRPr dirty="0"/>
          </a:p>
          <a:p>
            <a:pPr marL="884397" lvl="1" indent="-340152" algn="l" rtl="0">
              <a:spcBef>
                <a:spcPts val="500"/>
              </a:spcBef>
              <a:spcAft>
                <a:spcPts val="0"/>
              </a:spcAft>
              <a:buClr>
                <a:srgbClr val="82CEDC"/>
              </a:buClr>
              <a:buSzPts val="2500"/>
              <a:buChar char="▪"/>
            </a:pPr>
            <a:r>
              <a:rPr lang="en-US" dirty="0">
                <a:solidFill>
                  <a:srgbClr val="1A134C"/>
                </a:solidFill>
              </a:rPr>
              <a:t>Pre-Arrest: No court hearings or record, so long as you complete tasks.</a:t>
            </a:r>
          </a:p>
          <a:p>
            <a:pPr marL="884397" lvl="1" indent="-340152" algn="l" rtl="0">
              <a:spcBef>
                <a:spcPts val="500"/>
              </a:spcBef>
              <a:spcAft>
                <a:spcPts val="0"/>
              </a:spcAft>
              <a:buClr>
                <a:srgbClr val="82CEDC"/>
              </a:buClr>
              <a:buSzPts val="2500"/>
              <a:buChar char="▪"/>
            </a:pPr>
            <a:r>
              <a:rPr lang="en-US" dirty="0">
                <a:solidFill>
                  <a:srgbClr val="1A134C"/>
                </a:solidFill>
              </a:rPr>
              <a:t>Post-Arrest: Record expunged, if you complete tasks.</a:t>
            </a:r>
            <a:endParaRPr dirty="0"/>
          </a:p>
          <a:p>
            <a:pPr marL="408184" lvl="0" indent="-408184" algn="l" rtl="0">
              <a:spcBef>
                <a:spcPts val="560"/>
              </a:spcBef>
              <a:spcAft>
                <a:spcPts val="0"/>
              </a:spcAft>
              <a:buClr>
                <a:srgbClr val="82CEDC"/>
              </a:buClr>
              <a:buSzPts val="2800"/>
              <a:buChar char="▪"/>
            </a:pPr>
            <a:r>
              <a:rPr lang="en-US" dirty="0">
                <a:solidFill>
                  <a:srgbClr val="1A134C"/>
                </a:solidFill>
              </a:rPr>
              <a:t>Expungement of Arrest and Conviction Records</a:t>
            </a:r>
            <a:endParaRPr dirty="0"/>
          </a:p>
          <a:p>
            <a:pPr marL="884397" lvl="1" indent="-340152" algn="l" rtl="0">
              <a:spcBef>
                <a:spcPts val="500"/>
              </a:spcBef>
              <a:spcAft>
                <a:spcPts val="0"/>
              </a:spcAft>
              <a:buClr>
                <a:srgbClr val="82CEDC"/>
              </a:buClr>
              <a:buSzPts val="2500"/>
              <a:buChar char="▪"/>
            </a:pPr>
            <a:r>
              <a:rPr lang="en-US" dirty="0">
                <a:solidFill>
                  <a:srgbClr val="1A134C"/>
                </a:solidFill>
              </a:rPr>
              <a:t>Automatically at 21 for most offenses, but age 26 for some offenses.</a:t>
            </a:r>
          </a:p>
          <a:p>
            <a:pPr marL="884397" lvl="1" indent="-340152" algn="l" rtl="0">
              <a:spcBef>
                <a:spcPts val="500"/>
              </a:spcBef>
              <a:spcAft>
                <a:spcPts val="0"/>
              </a:spcAft>
              <a:buClr>
                <a:srgbClr val="82CEDC"/>
              </a:buClr>
              <a:buSzPts val="2500"/>
              <a:buChar char="▪"/>
            </a:pPr>
            <a:r>
              <a:rPr lang="en-US" dirty="0">
                <a:solidFill>
                  <a:srgbClr val="1A134C"/>
                </a:solidFill>
              </a:rPr>
              <a:t>You can apply for “early expungement”  </a:t>
            </a:r>
            <a:endParaRPr dirty="0"/>
          </a:p>
          <a:p>
            <a:pPr marL="884397" lvl="1" indent="-340152" algn="l" rtl="0">
              <a:spcBef>
                <a:spcPts val="500"/>
              </a:spcBef>
              <a:spcAft>
                <a:spcPts val="0"/>
              </a:spcAft>
              <a:buClr>
                <a:srgbClr val="82CEDC"/>
              </a:buClr>
              <a:buSzPts val="2500"/>
              <a:buChar char="▪"/>
            </a:pPr>
            <a:r>
              <a:rPr lang="en-US" dirty="0">
                <a:solidFill>
                  <a:srgbClr val="1A134C"/>
                </a:solidFill>
              </a:rPr>
              <a:t>If you commit a crime as an adult before expungement, your juvenile record will merge with your adult record and not be expunged.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5"/>
          <p:cNvSpPr txBox="1">
            <a:spLocks noGrp="1"/>
          </p:cNvSpPr>
          <p:nvPr>
            <p:ph type="body" idx="3"/>
          </p:nvPr>
        </p:nvSpPr>
        <p:spPr>
          <a:xfrm>
            <a:off x="4572000" y="2006600"/>
            <a:ext cx="7416800" cy="1930400"/>
          </a:xfrm>
          <a:prstGeom prst="rect">
            <a:avLst/>
          </a:prstGeom>
          <a:noFill/>
          <a:ln>
            <a:noFill/>
          </a:ln>
        </p:spPr>
        <p:txBody>
          <a:bodyPr spcFirstLastPara="1" wrap="square" lIns="81625" tIns="40800" rIns="81625" bIns="40800" anchor="t" anchorCtr="0">
            <a:normAutofit/>
          </a:bodyPr>
          <a:lstStyle/>
          <a:p>
            <a:pPr marL="0" lvl="0" indent="0" algn="l" rtl="0">
              <a:lnSpc>
                <a:spcPct val="90000"/>
              </a:lnSpc>
              <a:spcBef>
                <a:spcPts val="0"/>
              </a:spcBef>
              <a:spcAft>
                <a:spcPts val="0"/>
              </a:spcAft>
              <a:buSzPts val="3333"/>
              <a:buNone/>
            </a:pPr>
            <a:r>
              <a:rPr lang="en-US" sz="3333" b="1" dirty="0">
                <a:solidFill>
                  <a:srgbClr val="232360"/>
                </a:solidFill>
                <a:latin typeface="Arial"/>
                <a:ea typeface="Arial"/>
                <a:cs typeface="Arial"/>
                <a:sym typeface="Arial"/>
              </a:rPr>
              <a:t>For more information:</a:t>
            </a:r>
            <a:endParaRPr dirty="0"/>
          </a:p>
          <a:p>
            <a:pPr marL="0" lvl="0" indent="0" algn="l" rtl="0">
              <a:lnSpc>
                <a:spcPct val="90000"/>
              </a:lnSpc>
              <a:spcBef>
                <a:spcPts val="0"/>
              </a:spcBef>
              <a:spcAft>
                <a:spcPts val="0"/>
              </a:spcAft>
              <a:buSzPts val="2800"/>
              <a:buNone/>
            </a:pPr>
            <a:endParaRPr dirty="0">
              <a:solidFill>
                <a:srgbClr val="1A134C"/>
              </a:solidFill>
              <a:latin typeface="Arial"/>
              <a:ea typeface="Arial"/>
              <a:cs typeface="Arial"/>
              <a:sym typeface="Arial"/>
            </a:endParaRPr>
          </a:p>
          <a:p>
            <a:pPr marL="0" lvl="0" indent="0" algn="l" rtl="0">
              <a:lnSpc>
                <a:spcPct val="70000"/>
              </a:lnSpc>
              <a:spcBef>
                <a:spcPts val="715"/>
              </a:spcBef>
              <a:spcAft>
                <a:spcPts val="0"/>
              </a:spcAft>
              <a:buSzPts val="2800"/>
              <a:buNone/>
            </a:pPr>
            <a:r>
              <a:rPr lang="en-US">
                <a:solidFill>
                  <a:srgbClr val="1A134C"/>
                </a:solidFill>
              </a:rPr>
              <a:t>www</a:t>
            </a:r>
            <a:r>
              <a:rPr lang="en-US" dirty="0">
                <a:solidFill>
                  <a:srgbClr val="1A134C"/>
                </a:solidFill>
              </a:rPr>
              <a:t>.aclu.org</a:t>
            </a:r>
            <a:endParaRPr dirty="0">
              <a:solidFill>
                <a:srgbClr val="1A134C"/>
              </a:solidFill>
            </a:endParaRPr>
          </a:p>
        </p:txBody>
      </p:sp>
      <p:sp>
        <p:nvSpPr>
          <p:cNvPr id="171" name="Google Shape;171;p15"/>
          <p:cNvSpPr txBox="1"/>
          <p:nvPr/>
        </p:nvSpPr>
        <p:spPr>
          <a:xfrm>
            <a:off x="406400" y="5350933"/>
            <a:ext cx="12070079" cy="457200"/>
          </a:xfrm>
          <a:prstGeom prst="rect">
            <a:avLst/>
          </a:prstGeom>
          <a:noFill/>
          <a:ln>
            <a:noFill/>
          </a:ln>
        </p:spPr>
        <p:txBody>
          <a:bodyPr spcFirstLastPara="1" wrap="square" lIns="108850" tIns="54425" rIns="108850" bIns="54425" anchor="t" anchorCtr="0">
            <a:noAutofit/>
          </a:bodyPr>
          <a:lstStyle/>
          <a:p>
            <a:pPr marL="0" marR="0" lvl="0" indent="0" algn="l" rtl="0">
              <a:spcBef>
                <a:spcPts val="0"/>
              </a:spcBef>
              <a:spcAft>
                <a:spcPts val="0"/>
              </a:spcAft>
              <a:buClr>
                <a:srgbClr val="3971AB"/>
              </a:buClr>
              <a:buSzPts val="1600"/>
              <a:buFont typeface="Noto Sans Symbols"/>
              <a:buNone/>
            </a:pPr>
            <a:r>
              <a:rPr lang="en-US" sz="1600" b="0" i="0" u="none" strike="noStrike" cap="none" baseline="30000">
                <a:solidFill>
                  <a:srgbClr val="1A134C"/>
                </a:solidFill>
                <a:latin typeface="Arial"/>
                <a:ea typeface="Arial"/>
                <a:cs typeface="Arial"/>
                <a:sym typeface="Arial"/>
              </a:rPr>
              <a:t>Photo Copyright Flickr-Via Tsuji</a:t>
            </a:r>
            <a:endParaRPr/>
          </a:p>
        </p:txBody>
      </p:sp>
      <p:pic>
        <p:nvPicPr>
          <p:cNvPr id="172" name="Google Shape;172;p15"/>
          <p:cNvPicPr preferRelativeResize="0"/>
          <p:nvPr/>
        </p:nvPicPr>
        <p:blipFill rotWithShape="1">
          <a:blip r:embed="rId3">
            <a:alphaModFix/>
          </a:blip>
          <a:srcRect l="21765" t="21620"/>
          <a:stretch/>
        </p:blipFill>
        <p:spPr>
          <a:xfrm>
            <a:off x="508000" y="441695"/>
            <a:ext cx="3676075" cy="49092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p:nvPr/>
        </p:nvSpPr>
        <p:spPr>
          <a:xfrm>
            <a:off x="0" y="0"/>
            <a:ext cx="12192000" cy="6883400"/>
          </a:xfrm>
          <a:prstGeom prst="rect">
            <a:avLst/>
          </a:prstGeom>
          <a:solidFill>
            <a:schemeClr val="lt2"/>
          </a:solid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pic>
        <p:nvPicPr>
          <p:cNvPr id="178" name="Google Shape;178;p16" descr="/Users/Evie/Dropbox/ACLU/Branding/National Logo/SCREEN RGB/ACLU_national logo_white_rgb.png"/>
          <p:cNvPicPr preferRelativeResize="0"/>
          <p:nvPr/>
        </p:nvPicPr>
        <p:blipFill rotWithShape="1">
          <a:blip r:embed="rId3">
            <a:alphaModFix/>
          </a:blip>
          <a:srcRect/>
          <a:stretch/>
        </p:blipFill>
        <p:spPr>
          <a:xfrm>
            <a:off x="3996269" y="2514600"/>
            <a:ext cx="4030131" cy="1727200"/>
          </a:xfrm>
          <a:prstGeom prst="rect">
            <a:avLst/>
          </a:prstGeom>
          <a:noFill/>
          <a:ln>
            <a:noFill/>
          </a:ln>
        </p:spPr>
      </p:pic>
      <p:sp>
        <p:nvSpPr>
          <p:cNvPr id="179" name="Google Shape;179;p16"/>
          <p:cNvSpPr txBox="1"/>
          <p:nvPr/>
        </p:nvSpPr>
        <p:spPr>
          <a:xfrm rot="-351558">
            <a:off x="5980783" y="3935612"/>
            <a:ext cx="2535595" cy="482825"/>
          </a:xfrm>
          <a:prstGeom prst="rect">
            <a:avLst/>
          </a:prstGeom>
          <a:solidFill>
            <a:schemeClr val="dk2"/>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971AB"/>
              </a:buClr>
              <a:buSzPts val="2133"/>
              <a:buFont typeface="Noto Sans Symbols"/>
              <a:buNone/>
            </a:pPr>
            <a:r>
              <a:rPr lang="en-US" sz="2133" b="1" i="0" u="none" strike="noStrike" cap="none">
                <a:solidFill>
                  <a:schemeClr val="lt1"/>
                </a:solidFill>
                <a:latin typeface="Arial"/>
                <a:ea typeface="Arial"/>
                <a:cs typeface="Arial"/>
                <a:sym typeface="Arial"/>
              </a:rPr>
              <a:t>WE THE PEOPLE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2"/>
          <p:cNvSpPr txBox="1">
            <a:spLocks noGrp="1"/>
          </p:cNvSpPr>
          <p:nvPr>
            <p:ph type="title"/>
          </p:nvPr>
        </p:nvSpPr>
        <p:spPr>
          <a:xfrm>
            <a:off x="508000" y="304800"/>
            <a:ext cx="10972800" cy="1143000"/>
          </a:xfrm>
          <a:prstGeom prst="rect">
            <a:avLst/>
          </a:prstGeom>
          <a:noFill/>
          <a:ln>
            <a:noFill/>
          </a:ln>
        </p:spPr>
        <p:txBody>
          <a:bodyPr spcFirstLastPara="1" wrap="square" lIns="81625" tIns="40800" rIns="81625" bIns="40800" anchor="ctr" anchorCtr="0">
            <a:noAutofit/>
          </a:bodyPr>
          <a:lstStyle/>
          <a:p>
            <a:pPr marL="0" lvl="0" indent="0" algn="l" rtl="0">
              <a:spcBef>
                <a:spcPts val="0"/>
              </a:spcBef>
              <a:spcAft>
                <a:spcPts val="0"/>
              </a:spcAft>
              <a:buNone/>
            </a:pPr>
            <a:r>
              <a:rPr lang="en-US"/>
              <a:t>What Do You Think Are Your Rights With Police?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prstGeom prst="rect">
            <a:avLst/>
          </a:prstGeom>
          <a:noFill/>
          <a:ln>
            <a:noFill/>
          </a:ln>
        </p:spPr>
        <p:txBody>
          <a:bodyPr spcFirstLastPara="1" wrap="square" lIns="81625" tIns="40800" rIns="81625" bIns="40800" anchor="ctr" anchorCtr="0">
            <a:noAutofit/>
          </a:bodyPr>
          <a:lstStyle/>
          <a:p>
            <a:pPr marL="0" lvl="0" indent="0" algn="l" rtl="0">
              <a:spcBef>
                <a:spcPts val="0"/>
              </a:spcBef>
              <a:spcAft>
                <a:spcPts val="0"/>
              </a:spcAft>
              <a:buNone/>
            </a:pPr>
            <a:r>
              <a:rPr lang="en-US" dirty="0"/>
              <a:t>Constitutional Rights </a:t>
            </a:r>
            <a:endParaRPr dirty="0"/>
          </a:p>
        </p:txBody>
      </p:sp>
      <p:sp>
        <p:nvSpPr>
          <p:cNvPr id="6" name="Text Placeholder 5">
            <a:extLst>
              <a:ext uri="{FF2B5EF4-FFF2-40B4-BE49-F238E27FC236}">
                <a16:creationId xmlns:a16="http://schemas.microsoft.com/office/drawing/2014/main" id="{3FE721C1-3218-4104-B58C-AE6CB85E0EAF}"/>
              </a:ext>
            </a:extLst>
          </p:cNvPr>
          <p:cNvSpPr>
            <a:spLocks noGrp="1"/>
          </p:cNvSpPr>
          <p:nvPr>
            <p:ph type="body" idx="1"/>
          </p:nvPr>
        </p:nvSpPr>
        <p:spPr/>
        <p:txBody>
          <a:bodyPr/>
          <a:lstStyle/>
          <a:p>
            <a:r>
              <a:rPr lang="en-US" sz="2400" dirty="0"/>
              <a:t>How does this apply to you when you are stopped by police?</a:t>
            </a:r>
            <a:endParaRPr lang="en-US" dirty="0"/>
          </a:p>
        </p:txBody>
      </p:sp>
      <p:graphicFrame>
        <p:nvGraphicFramePr>
          <p:cNvPr id="10" name="Table 10">
            <a:extLst>
              <a:ext uri="{FF2B5EF4-FFF2-40B4-BE49-F238E27FC236}">
                <a16:creationId xmlns:a16="http://schemas.microsoft.com/office/drawing/2014/main" id="{CE07D403-446E-4D3F-95D3-374B2A737C56}"/>
              </a:ext>
            </a:extLst>
          </p:cNvPr>
          <p:cNvGraphicFramePr>
            <a:graphicFrameLocks noGrp="1"/>
          </p:cNvGraphicFramePr>
          <p:nvPr>
            <p:extLst>
              <p:ext uri="{D42A27DB-BD31-4B8C-83A1-F6EECF244321}">
                <p14:modId xmlns:p14="http://schemas.microsoft.com/office/powerpoint/2010/main" val="1049724147"/>
              </p:ext>
            </p:extLst>
          </p:nvPr>
        </p:nvGraphicFramePr>
        <p:xfrm>
          <a:off x="606287" y="1282147"/>
          <a:ext cx="10976112" cy="3627120"/>
        </p:xfrm>
        <a:graphic>
          <a:graphicData uri="http://schemas.openxmlformats.org/drawingml/2006/table">
            <a:tbl>
              <a:tblPr firstRow="1" bandRow="1">
                <a:tableStyleId>{49569696-468C-4B3C-A8CB-E03172051C1A}</a:tableStyleId>
              </a:tblPr>
              <a:tblGrid>
                <a:gridCol w="5489712">
                  <a:extLst>
                    <a:ext uri="{9D8B030D-6E8A-4147-A177-3AD203B41FA5}">
                      <a16:colId xmlns:a16="http://schemas.microsoft.com/office/drawing/2014/main" val="147672777"/>
                    </a:ext>
                  </a:extLst>
                </a:gridCol>
                <a:gridCol w="5486400">
                  <a:extLst>
                    <a:ext uri="{9D8B030D-6E8A-4147-A177-3AD203B41FA5}">
                      <a16:colId xmlns:a16="http://schemas.microsoft.com/office/drawing/2014/main" val="4291666798"/>
                    </a:ext>
                  </a:extLst>
                </a:gridCol>
              </a:tblGrid>
              <a:tr h="437323">
                <a:tc>
                  <a:txBody>
                    <a:bodyPr/>
                    <a:lstStyle/>
                    <a:p>
                      <a:r>
                        <a:rPr lang="en-US" sz="2800" dirty="0"/>
                        <a:t>Amendment IV</a:t>
                      </a:r>
                    </a:p>
                  </a:txBody>
                  <a:tcPr>
                    <a:solidFill>
                      <a:schemeClr val="accent1"/>
                    </a:solidFill>
                  </a:tcPr>
                </a:tc>
                <a:tc>
                  <a:txBody>
                    <a:bodyPr/>
                    <a:lstStyle/>
                    <a:p>
                      <a:r>
                        <a:rPr lang="en-US" sz="2800" dirty="0"/>
                        <a:t>Amendment V</a:t>
                      </a:r>
                    </a:p>
                  </a:txBody>
                  <a:tcPr>
                    <a:solidFill>
                      <a:schemeClr val="accent1"/>
                    </a:solidFill>
                  </a:tcPr>
                </a:tc>
                <a:extLst>
                  <a:ext uri="{0D108BD9-81ED-4DB2-BD59-A6C34878D82A}">
                    <a16:rowId xmlns:a16="http://schemas.microsoft.com/office/drawing/2014/main" val="194145060"/>
                  </a:ext>
                </a:extLst>
              </a:tr>
              <a:tr h="18784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dirty="0">
                          <a:solidFill>
                            <a:srgbClr val="333333"/>
                          </a:solidFill>
                          <a:latin typeface="TeX Gyre Schola"/>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lang="en-US" sz="1800" i="1"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dirty="0">
                          <a:solidFill>
                            <a:srgbClr val="333333"/>
                          </a:solidFill>
                          <a:latin typeface="TeX Gyre Schola"/>
                        </a:rPr>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against himself, nor be deprived of life, liberty, or property, without due process of law; nor shall private property be taken for public use, without just compensation.</a:t>
                      </a:r>
                      <a:endParaRPr lang="en-US" sz="1800" i="1" dirty="0"/>
                    </a:p>
                  </a:txBody>
                  <a:tcPr>
                    <a:solidFill>
                      <a:schemeClr val="accent1">
                        <a:lumMod val="20000"/>
                        <a:lumOff val="80000"/>
                      </a:schemeClr>
                    </a:solidFill>
                  </a:tcPr>
                </a:tc>
                <a:extLst>
                  <a:ext uri="{0D108BD9-81ED-4DB2-BD59-A6C34878D82A}">
                    <a16:rowId xmlns:a16="http://schemas.microsoft.com/office/drawing/2014/main" val="169242432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508000" y="304800"/>
            <a:ext cx="9652000" cy="1143000"/>
          </a:xfrm>
          <a:prstGeom prst="rect">
            <a:avLst/>
          </a:prstGeom>
          <a:noFill/>
          <a:ln>
            <a:noFill/>
          </a:ln>
        </p:spPr>
        <p:txBody>
          <a:bodyPr spcFirstLastPara="1" wrap="square" lIns="81625" tIns="40800" rIns="81625" bIns="40800" anchor="ctr" anchorCtr="0">
            <a:noAutofit/>
          </a:bodyPr>
          <a:lstStyle/>
          <a:p>
            <a:pPr marL="0" lvl="0" indent="0" algn="l" rtl="0">
              <a:spcBef>
                <a:spcPts val="0"/>
              </a:spcBef>
              <a:spcAft>
                <a:spcPts val="0"/>
              </a:spcAft>
              <a:buNone/>
            </a:pPr>
            <a:r>
              <a:rPr lang="en-US" dirty="0"/>
              <a:t>Magic Phrases </a:t>
            </a:r>
            <a:endParaRPr dirty="0"/>
          </a:p>
        </p:txBody>
      </p:sp>
      <p:sp>
        <p:nvSpPr>
          <p:cNvPr id="98" name="Google Shape;98;p5"/>
          <p:cNvSpPr txBox="1">
            <a:spLocks noGrp="1"/>
          </p:cNvSpPr>
          <p:nvPr>
            <p:ph type="body" idx="1"/>
          </p:nvPr>
        </p:nvSpPr>
        <p:spPr>
          <a:xfrm>
            <a:off x="609600" y="1600202"/>
            <a:ext cx="5181600" cy="4267201"/>
          </a:xfrm>
          <a:prstGeom prst="rect">
            <a:avLst/>
          </a:prstGeom>
          <a:noFill/>
          <a:ln>
            <a:noFill/>
          </a:ln>
        </p:spPr>
        <p:txBody>
          <a:bodyPr spcFirstLastPara="1" wrap="square" lIns="81625" tIns="40800" rIns="81625" bIns="40800" anchor="t" anchorCtr="0">
            <a:noAutofit/>
          </a:bodyPr>
          <a:lstStyle/>
          <a:p>
            <a:pPr marL="408184" lvl="0" indent="-408184" algn="l" rtl="0">
              <a:spcBef>
                <a:spcPts val="560"/>
              </a:spcBef>
              <a:spcAft>
                <a:spcPts val="0"/>
              </a:spcAft>
              <a:buClr>
                <a:srgbClr val="82CEDC"/>
              </a:buClr>
              <a:buSzPts val="2800"/>
              <a:buChar char="▪"/>
            </a:pPr>
            <a:r>
              <a:rPr lang="en-US" b="1" dirty="0">
                <a:solidFill>
                  <a:srgbClr val="1A134C"/>
                </a:solidFill>
              </a:rPr>
              <a:t>“I want to remain silent.” </a:t>
            </a:r>
            <a:endParaRPr dirty="0"/>
          </a:p>
          <a:p>
            <a:pPr marL="408184" lvl="0" indent="-230384" algn="l" rtl="0">
              <a:spcBef>
                <a:spcPts val="560"/>
              </a:spcBef>
              <a:spcAft>
                <a:spcPts val="0"/>
              </a:spcAft>
              <a:buClr>
                <a:srgbClr val="82CEDC"/>
              </a:buClr>
              <a:buSzPts val="2800"/>
              <a:buNone/>
            </a:pPr>
            <a:endParaRPr b="1" dirty="0">
              <a:solidFill>
                <a:srgbClr val="1A134C"/>
              </a:solidFill>
            </a:endParaRPr>
          </a:p>
          <a:p>
            <a:pPr marL="408184" lvl="0" indent="-230384" algn="l" rtl="0">
              <a:spcBef>
                <a:spcPts val="560"/>
              </a:spcBef>
              <a:spcAft>
                <a:spcPts val="0"/>
              </a:spcAft>
              <a:buClr>
                <a:srgbClr val="82CEDC"/>
              </a:buClr>
              <a:buSzPts val="2800"/>
              <a:buNone/>
            </a:pPr>
            <a:endParaRPr b="1" dirty="0">
              <a:solidFill>
                <a:srgbClr val="1A134C"/>
              </a:solidFill>
            </a:endParaRPr>
          </a:p>
          <a:p>
            <a:pPr marL="408184" indent="-408184">
              <a:buClr>
                <a:srgbClr val="82CEDC"/>
              </a:buClr>
            </a:pPr>
            <a:r>
              <a:rPr lang="en-US" b="1" dirty="0">
                <a:solidFill>
                  <a:srgbClr val="1A134C"/>
                </a:solidFill>
              </a:rPr>
              <a:t>“I do not consent to this search.” </a:t>
            </a:r>
            <a:br>
              <a:rPr lang="en-US" b="1" dirty="0">
                <a:solidFill>
                  <a:srgbClr val="1A134C"/>
                </a:solidFill>
              </a:rPr>
            </a:br>
            <a:br>
              <a:rPr lang="en-US" b="1" dirty="0">
                <a:solidFill>
                  <a:srgbClr val="1A134C"/>
                </a:solidFill>
              </a:rPr>
            </a:br>
            <a:endParaRPr lang="en-US" b="1" dirty="0">
              <a:solidFill>
                <a:srgbClr val="1A134C"/>
              </a:solidFill>
            </a:endParaRPr>
          </a:p>
          <a:p>
            <a:pPr marL="408184" indent="-408184">
              <a:buClr>
                <a:srgbClr val="82CEDC"/>
              </a:buClr>
            </a:pPr>
            <a:r>
              <a:rPr lang="en-US" b="1" dirty="0">
                <a:solidFill>
                  <a:srgbClr val="1A134C"/>
                </a:solidFill>
              </a:rPr>
              <a:t>“I want an attorney.” </a:t>
            </a:r>
            <a:endParaRPr lang="en-US" dirty="0"/>
          </a:p>
          <a:p>
            <a:pPr marL="408184" lvl="0" indent="-408184" algn="l" rtl="0">
              <a:spcBef>
                <a:spcPts val="560"/>
              </a:spcBef>
              <a:spcAft>
                <a:spcPts val="0"/>
              </a:spcAft>
              <a:buClr>
                <a:srgbClr val="82CEDC"/>
              </a:buClr>
              <a:buSzPts val="2800"/>
              <a:buChar char="▪"/>
            </a:pPr>
            <a:endParaRPr dirty="0"/>
          </a:p>
        </p:txBody>
      </p:sp>
      <p:sp>
        <p:nvSpPr>
          <p:cNvPr id="99" name="Google Shape;99;p5"/>
          <p:cNvSpPr txBox="1">
            <a:spLocks noGrp="1"/>
          </p:cNvSpPr>
          <p:nvPr>
            <p:ph type="body" idx="2"/>
          </p:nvPr>
        </p:nvSpPr>
        <p:spPr>
          <a:xfrm>
            <a:off x="6299200" y="1600201"/>
            <a:ext cx="5283200" cy="4384964"/>
          </a:xfrm>
          <a:prstGeom prst="rect">
            <a:avLst/>
          </a:prstGeom>
          <a:noFill/>
          <a:ln>
            <a:noFill/>
          </a:ln>
        </p:spPr>
        <p:txBody>
          <a:bodyPr spcFirstLastPara="1" wrap="square" lIns="81625" tIns="40800" rIns="81625" bIns="40800" anchor="t" anchorCtr="0">
            <a:noAutofit/>
          </a:bodyPr>
          <a:lstStyle/>
          <a:p>
            <a:pPr marL="408184" lvl="0" indent="-408184" algn="l" rtl="0">
              <a:spcBef>
                <a:spcPts val="420"/>
              </a:spcBef>
              <a:spcAft>
                <a:spcPts val="0"/>
              </a:spcAft>
              <a:buClr>
                <a:srgbClr val="82CEDC"/>
              </a:buClr>
              <a:buSzPts val="2100"/>
              <a:buChar char="▪"/>
            </a:pPr>
            <a:r>
              <a:rPr lang="en-US" sz="2100" dirty="0">
                <a:solidFill>
                  <a:srgbClr val="1A134C"/>
                </a:solidFill>
              </a:rPr>
              <a:t>The Fifth Amendment gives you the right to remain silent, use it.</a:t>
            </a:r>
            <a:endParaRPr dirty="0"/>
          </a:p>
          <a:p>
            <a:pPr marL="408184" lvl="0" indent="-274834" algn="l" rtl="0">
              <a:spcBef>
                <a:spcPts val="420"/>
              </a:spcBef>
              <a:spcAft>
                <a:spcPts val="0"/>
              </a:spcAft>
              <a:buClr>
                <a:srgbClr val="82CEDC"/>
              </a:buClr>
              <a:buSzPts val="2100"/>
              <a:buNone/>
            </a:pPr>
            <a:br>
              <a:rPr lang="en-US" sz="2100" dirty="0"/>
            </a:br>
            <a:endParaRPr sz="2100" dirty="0"/>
          </a:p>
          <a:p>
            <a:pPr marL="408184" lvl="0" indent="-408184" algn="l" rtl="0">
              <a:spcBef>
                <a:spcPts val="420"/>
              </a:spcBef>
              <a:spcAft>
                <a:spcPts val="0"/>
              </a:spcAft>
              <a:buClr>
                <a:srgbClr val="82CEDC"/>
              </a:buClr>
              <a:buSzPts val="2100"/>
              <a:buChar char="▪"/>
            </a:pPr>
            <a:r>
              <a:rPr lang="en-US" sz="2100" dirty="0">
                <a:solidFill>
                  <a:srgbClr val="1A134C"/>
                </a:solidFill>
              </a:rPr>
              <a:t>The Fourth Amendment allows you to not consent to searches without a warrant or probable cause.</a:t>
            </a:r>
            <a:br>
              <a:rPr lang="en-US" sz="2100" dirty="0">
                <a:solidFill>
                  <a:srgbClr val="1A134C"/>
                </a:solidFill>
              </a:rPr>
            </a:br>
            <a:br>
              <a:rPr lang="en-US" sz="2100" dirty="0">
                <a:solidFill>
                  <a:srgbClr val="1A134C"/>
                </a:solidFill>
              </a:rPr>
            </a:br>
            <a:endParaRPr lang="en-US" sz="2100" dirty="0">
              <a:solidFill>
                <a:srgbClr val="1A134C"/>
              </a:solidFill>
            </a:endParaRPr>
          </a:p>
          <a:p>
            <a:pPr marL="408184" lvl="0" indent="-408184" algn="l" rtl="0">
              <a:spcBef>
                <a:spcPts val="420"/>
              </a:spcBef>
              <a:spcAft>
                <a:spcPts val="0"/>
              </a:spcAft>
              <a:buClr>
                <a:srgbClr val="82CEDC"/>
              </a:buClr>
              <a:buSzPts val="2100"/>
              <a:buChar char="▪"/>
            </a:pPr>
            <a:r>
              <a:rPr lang="en-US" sz="2100" dirty="0"/>
              <a:t>If you are arrested, you have a right to an attorney, even if you cannot afford 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type="title"/>
          </p:nvPr>
        </p:nvSpPr>
        <p:spPr>
          <a:prstGeom prst="rect">
            <a:avLst/>
          </a:prstGeom>
          <a:noFill/>
          <a:ln>
            <a:noFill/>
          </a:ln>
        </p:spPr>
        <p:txBody>
          <a:bodyPr spcFirstLastPara="1" wrap="square" lIns="81625" tIns="40800" rIns="81625" bIns="40800" anchor="ctr" anchorCtr="0">
            <a:noAutofit/>
          </a:bodyPr>
          <a:lstStyle/>
          <a:p>
            <a:pPr marL="0" lvl="0" indent="0" algn="l" rtl="0">
              <a:spcBef>
                <a:spcPts val="0"/>
              </a:spcBef>
              <a:spcAft>
                <a:spcPts val="0"/>
              </a:spcAft>
              <a:buNone/>
            </a:pPr>
            <a:r>
              <a:rPr lang="en-US" dirty="0"/>
              <a:t>How are police different from school staff? </a:t>
            </a:r>
            <a:endParaRPr dirty="0"/>
          </a:p>
        </p:txBody>
      </p:sp>
      <p:sp>
        <p:nvSpPr>
          <p:cNvPr id="2" name="Text Placeholder 1">
            <a:extLst>
              <a:ext uri="{FF2B5EF4-FFF2-40B4-BE49-F238E27FC236}">
                <a16:creationId xmlns:a16="http://schemas.microsoft.com/office/drawing/2014/main" id="{49134B3C-AA92-48C6-9458-9500FBD221B6}"/>
              </a:ext>
            </a:extLst>
          </p:cNvPr>
          <p:cNvSpPr>
            <a:spLocks noGrp="1"/>
          </p:cNvSpPr>
          <p:nvPr>
            <p:ph type="body" idx="1"/>
          </p:nvPr>
        </p:nvSpPr>
        <p:spPr/>
        <p:txBody>
          <a:bodyPr/>
          <a:lstStyle/>
          <a:p>
            <a:r>
              <a:rPr lang="en-US" sz="2800" dirty="0"/>
              <a:t>What about SROs?</a:t>
            </a:r>
            <a:endParaRPr lang="en-US" dirty="0"/>
          </a:p>
        </p:txBody>
      </p:sp>
      <p:graphicFrame>
        <p:nvGraphicFramePr>
          <p:cNvPr id="106" name="Google Shape;106;p6"/>
          <p:cNvGraphicFramePr/>
          <p:nvPr>
            <p:extLst>
              <p:ext uri="{D42A27DB-BD31-4B8C-83A1-F6EECF244321}">
                <p14:modId xmlns:p14="http://schemas.microsoft.com/office/powerpoint/2010/main" val="1768247712"/>
              </p:ext>
            </p:extLst>
          </p:nvPr>
        </p:nvGraphicFramePr>
        <p:xfrm>
          <a:off x="507999" y="1625600"/>
          <a:ext cx="10972800" cy="3475767"/>
        </p:xfrm>
        <a:graphic>
          <a:graphicData uri="http://schemas.openxmlformats.org/drawingml/2006/table">
            <a:tbl>
              <a:tblPr firstRow="1" bandRow="1">
                <a:noFill/>
                <a:tableStyleId>{49569696-468C-4B3C-A8CB-E03172051C1A}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3"/>
                    </a:ext>
                  </a:extLst>
                </a:gridCol>
              </a:tblGrid>
              <a:tr h="918817">
                <a:tc>
                  <a:txBody>
                    <a:bodyPr/>
                    <a:lstStyle/>
                    <a:p>
                      <a:pPr marL="0" marR="0" lvl="0" indent="0" algn="ctr" rtl="0">
                        <a:spcBef>
                          <a:spcPts val="0"/>
                        </a:spcBef>
                        <a:spcAft>
                          <a:spcPts val="0"/>
                        </a:spcAft>
                        <a:buNone/>
                      </a:pPr>
                      <a:endParaRPr sz="2133" u="none" strike="noStrike" cap="none" dirty="0"/>
                    </a:p>
                  </a:txBody>
                  <a:tcPr marL="91450" marR="91450" marT="45725" marB="45725">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2100" u="none" strike="noStrike" cap="none" dirty="0">
                          <a:solidFill>
                            <a:srgbClr val="1A134C"/>
                          </a:solidFill>
                          <a:latin typeface="Arial"/>
                          <a:ea typeface="Arial"/>
                          <a:cs typeface="Arial"/>
                          <a:sym typeface="Arial"/>
                        </a:rPr>
                        <a:t>Right to Remain Silent</a:t>
                      </a:r>
                      <a:endParaRPr dirty="0"/>
                    </a:p>
                  </a:txBody>
                  <a:tcPr marL="91450" marR="91450" marT="45725" marB="4572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2100" b="1" u="none" strike="noStrike" cap="none" dirty="0">
                          <a:solidFill>
                            <a:srgbClr val="1A134C"/>
                          </a:solidFill>
                          <a:latin typeface="Arial"/>
                          <a:ea typeface="Arial"/>
                          <a:cs typeface="Arial"/>
                          <a:sym typeface="Arial"/>
                        </a:rPr>
                        <a:t>Search person and person’s belongings</a:t>
                      </a:r>
                      <a:endParaRPr dirty="0"/>
                    </a:p>
                  </a:txBody>
                  <a:tcPr marL="91450" marR="91450" marT="45725" marB="45725" anchor="ctr">
                    <a:lnL w="12700" cap="flat" cmpd="sng" algn="ctr">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lgn="ctr">
                      <a:solidFill>
                        <a:srgbClr val="00206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278475">
                <a:tc>
                  <a:txBody>
                    <a:bodyPr/>
                    <a:lstStyle/>
                    <a:p>
                      <a:pPr marL="0" marR="0" lvl="0" indent="0" algn="ctr" rtl="0">
                        <a:spcBef>
                          <a:spcPts val="0"/>
                        </a:spcBef>
                        <a:spcAft>
                          <a:spcPts val="0"/>
                        </a:spcAft>
                        <a:buNone/>
                      </a:pPr>
                      <a:r>
                        <a:rPr lang="en-US" sz="2100" b="1" u="none" strike="noStrike" cap="none" dirty="0">
                          <a:solidFill>
                            <a:srgbClr val="1A134C"/>
                          </a:solidFill>
                          <a:latin typeface="Arial"/>
                          <a:ea typeface="Arial"/>
                          <a:cs typeface="Arial"/>
                          <a:sym typeface="Arial"/>
                        </a:rPr>
                        <a:t>School Officials</a:t>
                      </a:r>
                      <a:endParaRPr dirty="0"/>
                    </a:p>
                  </a:txBody>
                  <a:tcPr marL="91450" marR="91450" marT="45725" marB="4572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en-US" sz="2100" b="0" u="none" strike="noStrike" cap="none" dirty="0">
                          <a:solidFill>
                            <a:srgbClr val="1A134C"/>
                          </a:solidFill>
                          <a:latin typeface="Arial"/>
                          <a:ea typeface="Arial"/>
                          <a:cs typeface="Arial"/>
                          <a:sym typeface="Arial"/>
                        </a:rPr>
                        <a:t>Doesn’t Apply</a:t>
                      </a:r>
                      <a:endParaRPr dirty="0"/>
                    </a:p>
                  </a:txBody>
                  <a:tcPr marL="91450" marR="91450" marT="45725" marB="4572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en-US" sz="2100" b="0" u="none" strike="noStrike" cap="none" dirty="0">
                          <a:solidFill>
                            <a:srgbClr val="1A134C"/>
                          </a:solidFill>
                          <a:latin typeface="Arial"/>
                          <a:ea typeface="Arial"/>
                          <a:cs typeface="Arial"/>
                          <a:sym typeface="Arial"/>
                        </a:rPr>
                        <a:t>Reasonable suspicion of violation of school rule or law</a:t>
                      </a:r>
                      <a:endParaRPr dirty="0"/>
                    </a:p>
                  </a:txBody>
                  <a:tcPr marL="91450" marR="91450" marT="45725" marB="45725" anchor="ctr">
                    <a:lnL w="12700" cap="flat" cmpd="sng" algn="ctr">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lgn="ctr">
                      <a:solidFill>
                        <a:srgbClr val="002060"/>
                      </a:solidFill>
                      <a:prstDash val="solid"/>
                      <a:round/>
                      <a:headEnd type="none" w="sm" len="sm"/>
                      <a:tailEnd type="none" w="sm" len="sm"/>
                    </a:lnT>
                    <a:lnB w="12700" cap="flat" cmpd="sng" algn="ctr">
                      <a:solidFill>
                        <a:srgbClr val="002060"/>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1"/>
                  </a:ext>
                </a:extLst>
              </a:tr>
              <a:tr h="1278475">
                <a:tc>
                  <a:txBody>
                    <a:bodyPr/>
                    <a:lstStyle/>
                    <a:p>
                      <a:pPr marL="0" marR="0" lvl="0" indent="0" algn="ctr" rtl="0">
                        <a:spcBef>
                          <a:spcPts val="0"/>
                        </a:spcBef>
                        <a:spcAft>
                          <a:spcPts val="0"/>
                        </a:spcAft>
                        <a:buNone/>
                      </a:pPr>
                      <a:r>
                        <a:rPr lang="en-US" sz="2100" b="1" u="none" strike="noStrike" cap="none">
                          <a:solidFill>
                            <a:srgbClr val="1A134C"/>
                          </a:solidFill>
                          <a:latin typeface="Arial"/>
                          <a:ea typeface="Arial"/>
                          <a:cs typeface="Arial"/>
                          <a:sym typeface="Arial"/>
                        </a:rPr>
                        <a:t>Police Officers </a:t>
                      </a:r>
                      <a:endParaRPr/>
                    </a:p>
                  </a:txBody>
                  <a:tcPr marL="91450" marR="91450" marT="45725" marB="4572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en-US" sz="2100" b="0" u="none" strike="noStrike" cap="none" dirty="0">
                          <a:solidFill>
                            <a:srgbClr val="1A134C"/>
                          </a:solidFill>
                          <a:latin typeface="Arial"/>
                          <a:ea typeface="Arial"/>
                          <a:cs typeface="Arial"/>
                          <a:sym typeface="Arial"/>
                        </a:rPr>
                        <a:t>Applies</a:t>
                      </a:r>
                      <a:endParaRPr dirty="0"/>
                    </a:p>
                  </a:txBody>
                  <a:tcPr marL="91450" marR="91450" marT="45725" marB="4572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en-US" sz="2100" b="0" u="none" strike="noStrike" cap="none" dirty="0">
                          <a:solidFill>
                            <a:srgbClr val="1A134C"/>
                          </a:solidFill>
                          <a:latin typeface="Arial"/>
                          <a:ea typeface="Arial"/>
                          <a:cs typeface="Arial"/>
                          <a:sym typeface="Arial"/>
                        </a:rPr>
                        <a:t>Probable cause</a:t>
                      </a:r>
                      <a:endParaRPr dirty="0"/>
                    </a:p>
                  </a:txBody>
                  <a:tcPr marL="91450" marR="91450" marT="45725" marB="45725" anchor="ctr">
                    <a:lnL w="12700" cap="flat" cmpd="sng" algn="ctr">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lgn="ctr">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prstGeom prst="rect">
            <a:avLst/>
          </a:prstGeom>
          <a:noFill/>
          <a:ln>
            <a:noFill/>
          </a:ln>
        </p:spPr>
        <p:txBody>
          <a:bodyPr spcFirstLastPara="1" wrap="square" lIns="81625" tIns="40800" rIns="81625" bIns="40800" anchor="ctr" anchorCtr="0">
            <a:noAutofit/>
          </a:bodyPr>
          <a:lstStyle/>
          <a:p>
            <a:pPr marL="0" lvl="0" indent="0" algn="l" rtl="0">
              <a:spcBef>
                <a:spcPts val="0"/>
              </a:spcBef>
              <a:spcAft>
                <a:spcPts val="0"/>
              </a:spcAft>
              <a:buNone/>
            </a:pPr>
            <a:r>
              <a:rPr lang="en-US" dirty="0"/>
              <a:t>Fact or Myth?</a:t>
            </a:r>
            <a:endParaRPr dirty="0"/>
          </a:p>
        </p:txBody>
      </p:sp>
      <p:sp>
        <p:nvSpPr>
          <p:cNvPr id="126" name="Google Shape;126;p9"/>
          <p:cNvSpPr txBox="1">
            <a:spLocks noGrp="1"/>
          </p:cNvSpPr>
          <p:nvPr>
            <p:ph type="body" idx="1"/>
          </p:nvPr>
        </p:nvSpPr>
        <p:spPr>
          <a:prstGeom prst="rect">
            <a:avLst/>
          </a:prstGeom>
          <a:noFill/>
          <a:ln>
            <a:noFill/>
          </a:ln>
        </p:spPr>
        <p:txBody>
          <a:bodyPr spcFirstLastPara="1" wrap="square" lIns="81625" tIns="40800" rIns="81625" bIns="40800" anchor="t" anchorCtr="0">
            <a:noAutofit/>
          </a:bodyPr>
          <a:lstStyle/>
          <a:p>
            <a:pPr marL="427197" indent="-340152">
              <a:spcBef>
                <a:spcPts val="400"/>
              </a:spcBef>
              <a:buSzPts val="2000"/>
            </a:pPr>
            <a:r>
              <a:rPr lang="en-US" sz="2400" dirty="0"/>
              <a:t>Police officers can lie to you </a:t>
            </a:r>
            <a:endParaRPr sz="3200" dirty="0"/>
          </a:p>
          <a:p>
            <a:pPr marL="427197" indent="-340152">
              <a:spcBef>
                <a:spcPts val="400"/>
              </a:spcBef>
              <a:buSzPts val="2000"/>
            </a:pPr>
            <a:r>
              <a:rPr lang="en-US" sz="2400" dirty="0"/>
              <a:t>Police officers do not have to call your parents before questioning you </a:t>
            </a:r>
            <a:endParaRPr sz="3200" dirty="0"/>
          </a:p>
          <a:p>
            <a:pPr marL="427197" indent="-340152">
              <a:spcBef>
                <a:spcPts val="400"/>
              </a:spcBef>
              <a:buSzPts val="2000"/>
            </a:pPr>
            <a:r>
              <a:rPr lang="en-US" sz="2400" dirty="0"/>
              <a:t>School resource officers are police officers </a:t>
            </a:r>
            <a:endParaRPr sz="3200" dirty="0"/>
          </a:p>
          <a:p>
            <a:pPr marL="427197" indent="-340152">
              <a:spcBef>
                <a:spcPts val="400"/>
              </a:spcBef>
              <a:buSzPts val="2000"/>
            </a:pPr>
            <a:r>
              <a:rPr lang="en-US" sz="2400" dirty="0"/>
              <a:t>Anything you say can be used against you in criminal court </a:t>
            </a:r>
            <a:endParaRPr sz="3200" dirty="0"/>
          </a:p>
          <a:p>
            <a:pPr marL="427197" indent="-340152">
              <a:spcBef>
                <a:spcPts val="400"/>
              </a:spcBef>
              <a:buSzPts val="2000"/>
            </a:pPr>
            <a:r>
              <a:rPr lang="en-US" sz="2400" dirty="0"/>
              <a:t>Police cars and interrogation rooms often have video cameras or recording devices. Anything you say, even to yourself or family, can be used against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prstGeom prst="rect">
            <a:avLst/>
          </a:prstGeom>
          <a:noFill/>
          <a:ln>
            <a:noFill/>
          </a:ln>
        </p:spPr>
        <p:txBody>
          <a:bodyPr spcFirstLastPara="1" wrap="square" lIns="81625" tIns="40800" rIns="81625" bIns="40800" anchor="ctr" anchorCtr="0">
            <a:noAutofit/>
          </a:bodyPr>
          <a:lstStyle/>
          <a:p>
            <a:pPr marL="0" lvl="0" indent="0" algn="l" rtl="0">
              <a:spcBef>
                <a:spcPts val="0"/>
              </a:spcBef>
              <a:spcAft>
                <a:spcPts val="0"/>
              </a:spcAft>
              <a:buNone/>
            </a:pPr>
            <a:r>
              <a:rPr lang="en-US" dirty="0"/>
              <a:t>Is it a crime?</a:t>
            </a:r>
            <a:endParaRPr dirty="0"/>
          </a:p>
        </p:txBody>
      </p:sp>
      <p:sp>
        <p:nvSpPr>
          <p:cNvPr id="126" name="Google Shape;126;p9"/>
          <p:cNvSpPr txBox="1">
            <a:spLocks noGrp="1"/>
          </p:cNvSpPr>
          <p:nvPr>
            <p:ph type="body" idx="1"/>
          </p:nvPr>
        </p:nvSpPr>
        <p:spPr>
          <a:prstGeom prst="rect">
            <a:avLst/>
          </a:prstGeom>
          <a:noFill/>
          <a:ln>
            <a:noFill/>
          </a:ln>
        </p:spPr>
        <p:txBody>
          <a:bodyPr spcFirstLastPara="1" wrap="square" lIns="81625" tIns="40800" rIns="81625" bIns="40800" anchor="t" anchorCtr="0">
            <a:noAutofit/>
          </a:bodyPr>
          <a:lstStyle/>
          <a:p>
            <a:pPr marL="427197" indent="-340152">
              <a:spcBef>
                <a:spcPts val="400"/>
              </a:spcBef>
              <a:buSzPts val="2000"/>
            </a:pPr>
            <a:r>
              <a:rPr lang="en-US" sz="2400" dirty="0"/>
              <a:t>Giving Juuls to friends who are under 18</a:t>
            </a:r>
          </a:p>
          <a:p>
            <a:pPr marL="427197" indent="-340152">
              <a:spcBef>
                <a:spcPts val="400"/>
              </a:spcBef>
              <a:buSzPts val="2000"/>
            </a:pPr>
            <a:r>
              <a:rPr lang="en-US" sz="2400" dirty="0"/>
              <a:t>Sexting, when both parties are under 18</a:t>
            </a:r>
          </a:p>
          <a:p>
            <a:pPr marL="427197" indent="-340152">
              <a:spcBef>
                <a:spcPts val="400"/>
              </a:spcBef>
              <a:buSzPts val="2000"/>
            </a:pPr>
            <a:r>
              <a:rPr lang="en-US" sz="2400" dirty="0"/>
              <a:t>Recording the police?</a:t>
            </a:r>
          </a:p>
          <a:p>
            <a:pPr marL="427197" indent="-340152">
              <a:spcBef>
                <a:spcPts val="400"/>
              </a:spcBef>
              <a:buSzPts val="2000"/>
            </a:pPr>
            <a:endParaRPr lang="en-US" sz="2400" dirty="0"/>
          </a:p>
          <a:p>
            <a:pPr marL="427197" indent="-340152">
              <a:spcBef>
                <a:spcPts val="400"/>
              </a:spcBef>
              <a:buSzPts val="2000"/>
            </a:pPr>
            <a:endParaRPr sz="3200" dirty="0"/>
          </a:p>
        </p:txBody>
      </p:sp>
    </p:spTree>
    <p:extLst>
      <p:ext uri="{BB962C8B-B14F-4D97-AF65-F5344CB8AC3E}">
        <p14:creationId xmlns:p14="http://schemas.microsoft.com/office/powerpoint/2010/main" val="300125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3" name="Picture Placeholder 12" descr="A screenshot of a cell phone&#10;&#10;Description automatically generated">
            <a:extLst>
              <a:ext uri="{FF2B5EF4-FFF2-40B4-BE49-F238E27FC236}">
                <a16:creationId xmlns:a16="http://schemas.microsoft.com/office/drawing/2014/main" id="{FCF47D70-0F1B-4A5F-B18E-A89E66F34878}"/>
              </a:ext>
            </a:extLst>
          </p:cNvPr>
          <p:cNvPicPr>
            <a:picLocks noGrp="1" noChangeAspect="1"/>
          </p:cNvPicPr>
          <p:nvPr>
            <p:ph type="pic" idx="2"/>
          </p:nvPr>
        </p:nvPicPr>
        <p:blipFill rotWithShape="1">
          <a:blip r:embed="rId3"/>
          <a:stretch/>
        </p:blipFill>
        <p:spPr>
          <a:xfrm>
            <a:off x="152400" y="681923"/>
            <a:ext cx="11887200" cy="471027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prstGeom prst="rect">
            <a:avLst/>
          </a:prstGeom>
          <a:noFill/>
          <a:ln>
            <a:noFill/>
          </a:ln>
        </p:spPr>
        <p:txBody>
          <a:bodyPr spcFirstLastPara="1" wrap="square" lIns="81625" tIns="40800" rIns="81625" bIns="40800" anchor="ctr" anchorCtr="0">
            <a:noAutofit/>
          </a:bodyPr>
          <a:lstStyle/>
          <a:p>
            <a:pPr marL="0" lvl="0" indent="0" algn="l" rtl="0">
              <a:spcBef>
                <a:spcPts val="0"/>
              </a:spcBef>
              <a:spcAft>
                <a:spcPts val="0"/>
              </a:spcAft>
              <a:buNone/>
            </a:pPr>
            <a:r>
              <a:rPr lang="en-US" dirty="0"/>
              <a:t>Be Prepared</a:t>
            </a:r>
            <a:endParaRPr dirty="0"/>
          </a:p>
        </p:txBody>
      </p:sp>
      <p:sp>
        <p:nvSpPr>
          <p:cNvPr id="133" name="Google Shape;133;p10"/>
          <p:cNvSpPr txBox="1">
            <a:spLocks noGrp="1"/>
          </p:cNvSpPr>
          <p:nvPr>
            <p:ph type="body" idx="1"/>
          </p:nvPr>
        </p:nvSpPr>
        <p:spPr>
          <a:prstGeom prst="rect">
            <a:avLst/>
          </a:prstGeom>
          <a:noFill/>
          <a:ln>
            <a:noFill/>
          </a:ln>
        </p:spPr>
        <p:txBody>
          <a:bodyPr spcFirstLastPara="1" wrap="square" lIns="81625" tIns="40800" rIns="81625" bIns="40800" anchor="t" anchorCtr="0">
            <a:noAutofit/>
          </a:bodyPr>
          <a:lstStyle/>
          <a:p>
            <a:pPr marL="427197" indent="-340152">
              <a:spcBef>
                <a:spcPts val="400"/>
              </a:spcBef>
              <a:buSzPts val="2000"/>
            </a:pPr>
            <a:r>
              <a:rPr lang="en-US" sz="2000" dirty="0"/>
              <a:t>Officers may search you or your belongings even if you do not consent.</a:t>
            </a:r>
            <a:endParaRPr sz="2000" dirty="0"/>
          </a:p>
          <a:p>
            <a:pPr marL="427197" indent="-340152">
              <a:spcBef>
                <a:spcPts val="400"/>
              </a:spcBef>
              <a:buSzPts val="2000"/>
            </a:pPr>
            <a:r>
              <a:rPr lang="en-US" sz="2000" dirty="0"/>
              <a:t>Officers may try to continue to question you or have someone else question you, even after you’ve revoked your right to remain silent.</a:t>
            </a:r>
          </a:p>
          <a:p>
            <a:pPr marL="427197" indent="-340152">
              <a:spcBef>
                <a:spcPts val="400"/>
              </a:spcBef>
              <a:buSzPts val="2000"/>
            </a:pPr>
            <a:r>
              <a:rPr lang="en-US" sz="2000" dirty="0"/>
              <a:t>Police officers may disagree with your understanding of your rights. </a:t>
            </a:r>
          </a:p>
          <a:p>
            <a:pPr marL="427197" indent="-340152">
              <a:spcBef>
                <a:spcPts val="400"/>
              </a:spcBef>
              <a:buSzPts val="2000"/>
            </a:pPr>
            <a:r>
              <a:rPr lang="en-US" sz="2000" dirty="0"/>
              <a:t>Saying these phrases may not resolve the interaction, but it will preserve your rights in case you end up in court. </a:t>
            </a:r>
            <a:endParaRPr sz="2000" dirty="0"/>
          </a:p>
        </p:txBody>
      </p:sp>
      <p:pic>
        <p:nvPicPr>
          <p:cNvPr id="6" name="Picture 5">
            <a:extLst>
              <a:ext uri="{FF2B5EF4-FFF2-40B4-BE49-F238E27FC236}">
                <a16:creationId xmlns:a16="http://schemas.microsoft.com/office/drawing/2014/main" id="{A9BD2654-94B2-46B0-AA80-631593CC4013}"/>
              </a:ext>
            </a:extLst>
          </p:cNvPr>
          <p:cNvPicPr>
            <a:picLocks noChangeAspect="1"/>
          </p:cNvPicPr>
          <p:nvPr/>
        </p:nvPicPr>
        <p:blipFill>
          <a:blip r:embed="rId3"/>
          <a:srcRect/>
          <a:stretch/>
        </p:blipFill>
        <p:spPr>
          <a:xfrm>
            <a:off x="6378080" y="1600202"/>
            <a:ext cx="5389850" cy="3593232"/>
          </a:xfrm>
          <a:prstGeom prst="rect">
            <a:avLst/>
          </a:prstGeom>
        </p:spPr>
      </p:pic>
    </p:spTree>
  </p:cSld>
  <p:clrMapOvr>
    <a:masterClrMapping/>
  </p:clrMapOvr>
</p:sld>
</file>

<file path=ppt/theme/theme1.xml><?xml version="1.0" encoding="utf-8"?>
<a:theme xmlns:a="http://schemas.openxmlformats.org/drawingml/2006/main" name="ACLUPowerpointTemplate_Arial">
  <a:themeElements>
    <a:clrScheme name="Custom 1">
      <a:dk1>
        <a:srgbClr val="EF404E"/>
      </a:dk1>
      <a:lt1>
        <a:srgbClr val="FFFFFF"/>
      </a:lt1>
      <a:dk2>
        <a:srgbClr val="08459A"/>
      </a:dk2>
      <a:lt2>
        <a:srgbClr val="E8273C"/>
      </a:lt2>
      <a:accent1>
        <a:srgbClr val="F9A014"/>
      </a:accent1>
      <a:accent2>
        <a:srgbClr val="FFDA57"/>
      </a:accent2>
      <a:accent3>
        <a:srgbClr val="F8AFA0"/>
      </a:accent3>
      <a:accent4>
        <a:srgbClr val="82CEDC"/>
      </a:accent4>
      <a:accent5>
        <a:srgbClr val="7DC69D"/>
      </a:accent5>
      <a:accent6>
        <a:srgbClr val="4A105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8B15F1A315647851833BC00B0E210" ma:contentTypeVersion="4" ma:contentTypeDescription="Create a new document." ma:contentTypeScope="" ma:versionID="5d8698539335f759f93c0a1e971dd70f">
  <xsd:schema xmlns:xsd="http://www.w3.org/2001/XMLSchema" xmlns:xs="http://www.w3.org/2001/XMLSchema" xmlns:p="http://schemas.microsoft.com/office/2006/metadata/properties" xmlns:ns2="5b7acae6-e385-46f1-bf03-7b1ce48de1da" targetNamespace="http://schemas.microsoft.com/office/2006/metadata/properties" ma:root="true" ma:fieldsID="476e8354115a444b9e4b74b6de6fe298" ns2:_="">
    <xsd:import namespace="5b7acae6-e385-46f1-bf03-7b1ce48de1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acae6-e385-46f1-bf03-7b1ce48de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3387C4-7D82-45B3-A8EE-04F24F3CF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acae6-e385-46f1-bf03-7b1ce48de1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E75ADE-1595-4FAB-B516-57A1F7AC8117}">
  <ds:schemaRefs>
    <ds:schemaRef ds:uri="http://schemas.microsoft.com/sharepoint/v3/contenttype/forms"/>
  </ds:schemaRefs>
</ds:datastoreItem>
</file>

<file path=customXml/itemProps3.xml><?xml version="1.0" encoding="utf-8"?>
<ds:datastoreItem xmlns:ds="http://schemas.openxmlformats.org/officeDocument/2006/customXml" ds:itemID="{90201327-7D5E-4872-BCD5-2026E393E4FB}">
  <ds:schemaRefs>
    <ds:schemaRef ds:uri="http://schemas.microsoft.com/office/2006/documentManagement/types"/>
    <ds:schemaRef ds:uri="5b7acae6-e385-46f1-bf03-7b1ce48de1da"/>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8683</TotalTime>
  <Words>1330</Words>
  <Application>Microsoft Office PowerPoint</Application>
  <PresentationFormat>Widescreen</PresentationFormat>
  <Paragraphs>96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Schoolbook</vt:lpstr>
      <vt:lpstr>Noto Sans Symbols</vt:lpstr>
      <vt:lpstr>TeX Gyre Schola</vt:lpstr>
      <vt:lpstr>Times New Roman</vt:lpstr>
      <vt:lpstr>Verdana Pro Cond</vt:lpstr>
      <vt:lpstr>ACLUPowerpointTemplate_Arial</vt:lpstr>
      <vt:lpstr>Your Rights with Police</vt:lpstr>
      <vt:lpstr>What Do You Think Are Your Rights With Police? </vt:lpstr>
      <vt:lpstr>Constitutional Rights </vt:lpstr>
      <vt:lpstr>Magic Phrases </vt:lpstr>
      <vt:lpstr>How are police different from school staff? </vt:lpstr>
      <vt:lpstr>Fact or Myth?</vt:lpstr>
      <vt:lpstr>Is it a crime?</vt:lpstr>
      <vt:lpstr>PowerPoint Presentation</vt:lpstr>
      <vt:lpstr>Be Prepared</vt:lpstr>
      <vt:lpstr>PowerPoint Presentation</vt:lpstr>
      <vt:lpstr>I Was Arrested, Now What?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Rights with Police</dc:title>
  <dc:creator>Kelsey Norman</dc:creator>
  <cp:lastModifiedBy>Michelle Morton</cp:lastModifiedBy>
  <cp:revision>12</cp:revision>
  <dcterms:created xsi:type="dcterms:W3CDTF">2020-07-15T14:30:13Z</dcterms:created>
  <dcterms:modified xsi:type="dcterms:W3CDTF">2020-09-16T17:23:42Z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0x0101003D48B15F1A315647851833BC00B0E210</vt:lpwstr>
  </property>
</Properties>
</file>