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19"/>
  </p:notesMasterIdLst>
  <p:sldIdLst>
    <p:sldId id="256" r:id="rId5"/>
    <p:sldId id="257" r:id="rId6"/>
    <p:sldId id="258" r:id="rId7"/>
    <p:sldId id="269" r:id="rId8"/>
    <p:sldId id="262" r:id="rId9"/>
    <p:sldId id="273" r:id="rId10"/>
    <p:sldId id="259" r:id="rId11"/>
    <p:sldId id="265" r:id="rId12"/>
    <p:sldId id="264" r:id="rId13"/>
    <p:sldId id="266" r:id="rId14"/>
    <p:sldId id="261" r:id="rId15"/>
    <p:sldId id="270" r:id="rId16"/>
    <p:sldId id="271" r:id="rId17"/>
    <p:sldId id="272"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2" roundtripDataSignature="AMtx7mh38nipZkm6Fzf5CVQyu2Lc2kL01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02DD84-6DD7-404F-AD60-2A4586E60EBA}" v="1" dt="2020-09-16T16:31:10.1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9651" autoAdjust="0"/>
  </p:normalViewPr>
  <p:slideViewPr>
    <p:cSldViewPr snapToGrid="0">
      <p:cViewPr varScale="1">
        <p:scale>
          <a:sx n="71" d="100"/>
          <a:sy n="71" d="100"/>
        </p:scale>
        <p:origin x="20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customschemas.google.com/relationships/presentationmetadata" Target="metadata"/><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elle Morton" userId="bb4d5ddf-5139-4bb5-bf78-a47f77d3c013" providerId="ADAL" clId="{8A02DD84-6DD7-404F-AD60-2A4586E60EBA}"/>
    <pc:docChg chg="addSld delSld modSld">
      <pc:chgData name="Michelle Morton" userId="bb4d5ddf-5139-4bb5-bf78-a47f77d3c013" providerId="ADAL" clId="{8A02DD84-6DD7-404F-AD60-2A4586E60EBA}" dt="2020-09-16T17:25:27.114" v="3" actId="20577"/>
      <pc:docMkLst>
        <pc:docMk/>
      </pc:docMkLst>
      <pc:sldChg chg="add modNotesTx">
        <pc:chgData name="Michelle Morton" userId="bb4d5ddf-5139-4bb5-bf78-a47f77d3c013" providerId="ADAL" clId="{8A02DD84-6DD7-404F-AD60-2A4586E60EBA}" dt="2020-09-16T17:25:27.114" v="3" actId="20577"/>
        <pc:sldMkLst>
          <pc:docMk/>
          <pc:sldMk cId="0" sldId="259"/>
        </pc:sldMkLst>
      </pc:sldChg>
      <pc:sldChg chg="new del">
        <pc:chgData name="Michelle Morton" userId="bb4d5ddf-5139-4bb5-bf78-a47f77d3c013" providerId="ADAL" clId="{8A02DD84-6DD7-404F-AD60-2A4586E60EBA}" dt="2020-09-16T16:31:13.363" v="2" actId="2696"/>
        <pc:sldMkLst>
          <pc:docMk/>
          <pc:sldMk cId="1730436223" sldId="27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4" name="Google Shape;6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a:lnSpc>
                <a:spcPts val="1400"/>
              </a:lnSpc>
              <a:spcBef>
                <a:spcPts val="600"/>
              </a:spcBef>
              <a:spcAft>
                <a:spcPts val="0"/>
              </a:spcAft>
            </a:pPr>
            <a:r>
              <a:rPr lang="en-US" sz="1800" dirty="0">
                <a:solidFill>
                  <a:srgbClr val="000000"/>
                </a:solidFill>
                <a:effectLst/>
                <a:latin typeface="Verdana Pro Cond" panose="020B0606030504040204" pitchFamily="34" charset="0"/>
                <a:ea typeface="MS PGothic" panose="020B0600070205080204" pitchFamily="34" charset="-128"/>
                <a:cs typeface="Times New Roman" panose="02020603050405020304" pitchFamily="18" charset="0"/>
              </a:rPr>
              <a:t>Students with disabilities are afforded additional protections under state and federal law. This is because the law recognizes that behavior may be a result of disability or the school’s failure to address the student’s needs.</a:t>
            </a:r>
            <a:endParaRPr lang="en-US" sz="1800" dirty="0">
              <a:solidFill>
                <a:srgbClr val="000000"/>
              </a:solidFill>
              <a:effectLst/>
              <a:latin typeface="Century Schoolbook" panose="02040604050505020304" pitchFamily="18" charset="0"/>
              <a:ea typeface="MS PGothic" panose="020B0600070205080204" pitchFamily="34" charset="-128"/>
              <a:cs typeface="Times New Roman" panose="02020603050405020304" pitchFamily="18" charset="0"/>
            </a:endParaRPr>
          </a:p>
          <a:p>
            <a:pPr marL="0" marR="0">
              <a:lnSpc>
                <a:spcPts val="1400"/>
              </a:lnSpc>
              <a:spcBef>
                <a:spcPts val="600"/>
              </a:spcBef>
              <a:spcAft>
                <a:spcPts val="600"/>
              </a:spcAft>
            </a:pPr>
            <a:r>
              <a:rPr lang="en-US" sz="1800" dirty="0">
                <a:solidFill>
                  <a:srgbClr val="000000"/>
                </a:solidFill>
                <a:effectLst/>
                <a:latin typeface="Verdana Pro Cond" panose="020B0606030504040204" pitchFamily="34" charset="0"/>
                <a:ea typeface="MS PGothic" panose="020B0600070205080204" pitchFamily="34" charset="-128"/>
                <a:cs typeface="Times New Roman" panose="02020603050405020304" pitchFamily="18" charset="0"/>
              </a:rPr>
              <a:t>If you have an individualized educational plan (IEP) and are removed from your current education placement, as specified in your IEP, for more than 10 school days, it is considered a change in placement and additional requirements apply, including the right to a manifestation determination hearing. </a:t>
            </a:r>
            <a:endParaRPr lang="en-US" sz="1800" dirty="0">
              <a:solidFill>
                <a:srgbClr val="000000"/>
              </a:solidFill>
              <a:effectLst/>
              <a:latin typeface="Century Schoolbook" panose="02040604050505020304" pitchFamily="18" charset="0"/>
              <a:ea typeface="MS PGothic" panose="020B0600070205080204" pitchFamily="34" charset="-128"/>
              <a:cs typeface="Times New Roman" panose="02020603050405020304" pitchFamily="18" charset="0"/>
            </a:endParaRPr>
          </a:p>
          <a:p>
            <a:pPr marL="0" marR="0">
              <a:lnSpc>
                <a:spcPts val="1400"/>
              </a:lnSpc>
              <a:spcBef>
                <a:spcPts val="600"/>
              </a:spcBef>
              <a:spcAft>
                <a:spcPts val="600"/>
              </a:spcAft>
            </a:pPr>
            <a:r>
              <a:rPr lang="en-US" sz="1800" dirty="0">
                <a:solidFill>
                  <a:srgbClr val="000000"/>
                </a:solidFill>
                <a:effectLst/>
                <a:latin typeface="Verdana Pro Cond" panose="020B0606030504040204" pitchFamily="34" charset="0"/>
                <a:ea typeface="MS PGothic" panose="020B0600070205080204" pitchFamily="34" charset="-128"/>
                <a:cs typeface="Times New Roman" panose="02020603050405020304" pitchFamily="18" charset="0"/>
              </a:rPr>
              <a:t>A manifestation determination hearing is to determine whether the conduct was caused by, or substantially related to, your disability or whether it was the direct result of the school district’s failure to implement your IEP. If the team determines that the behavior met either of these, the district must create or modify the student’s behavioral intervention plan. </a:t>
            </a:r>
            <a:endParaRPr lang="en-US" sz="1800" dirty="0">
              <a:solidFill>
                <a:srgbClr val="000000"/>
              </a:solidFill>
              <a:effectLst/>
              <a:latin typeface="Century Schoolbook" panose="02040604050505020304" pitchFamily="18" charset="0"/>
              <a:ea typeface="MS PGothic" panose="020B0600070205080204" pitchFamily="34" charset="-128"/>
              <a:cs typeface="Times New Roman" panose="02020603050405020304" pitchFamily="18" charset="0"/>
            </a:endParaRPr>
          </a:p>
          <a:p>
            <a:pPr marL="0" marR="0">
              <a:lnSpc>
                <a:spcPts val="1400"/>
              </a:lnSpc>
              <a:spcBef>
                <a:spcPts val="600"/>
              </a:spcBef>
              <a:spcAft>
                <a:spcPts val="0"/>
              </a:spcAft>
            </a:pPr>
            <a:r>
              <a:rPr lang="en-US" sz="1800" dirty="0">
                <a:solidFill>
                  <a:srgbClr val="000000"/>
                </a:solidFill>
                <a:effectLst/>
                <a:latin typeface="Verdana Pro Cond" panose="020B0606030504040204" pitchFamily="34" charset="0"/>
                <a:ea typeface="MS PGothic" panose="020B0600070205080204" pitchFamily="34" charset="-128"/>
                <a:cs typeface="Times New Roman" panose="02020603050405020304" pitchFamily="18" charset="0"/>
              </a:rPr>
              <a:t>If the team determines that the conduct was not a manifestation of disability, the school may discipline you like they would anyone else, except that you must continue to receive educational services even if you are suspended or expelled. </a:t>
            </a:r>
            <a:endParaRPr lang="en-US" sz="1800" dirty="0">
              <a:solidFill>
                <a:srgbClr val="000000"/>
              </a:solidFill>
              <a:effectLst/>
              <a:latin typeface="Century Schoolbook" panose="02040604050505020304" pitchFamily="18" charset="0"/>
              <a:ea typeface="MS PGothic" panose="020B0600070205080204" pitchFamily="34" charset="-128"/>
              <a:cs typeface="Times New Roman" panose="02020603050405020304" pitchFamily="18" charset="0"/>
            </a:endParaRPr>
          </a:p>
          <a:p>
            <a:pPr marL="0" marR="0">
              <a:lnSpc>
                <a:spcPts val="1400"/>
              </a:lnSpc>
              <a:spcBef>
                <a:spcPts val="600"/>
              </a:spcBef>
              <a:spcAft>
                <a:spcPts val="0"/>
              </a:spcAft>
            </a:pPr>
            <a:r>
              <a:rPr lang="en-US" sz="1800" dirty="0">
                <a:solidFill>
                  <a:srgbClr val="000000"/>
                </a:solidFill>
                <a:effectLst/>
                <a:latin typeface="Verdana Pro Cond SemiBold" panose="020B0706030504040204" pitchFamily="34" charset="0"/>
                <a:ea typeface="MS PGothic" panose="020B0600070205080204" pitchFamily="34" charset="-128"/>
                <a:cs typeface="Times New Roman" panose="02020603050405020304" pitchFamily="18" charset="0"/>
              </a:rPr>
              <a:t>See page 18 of the Handbook.</a:t>
            </a:r>
            <a:endParaRPr lang="en-US" sz="1800" dirty="0">
              <a:solidFill>
                <a:srgbClr val="000000"/>
              </a:solidFill>
              <a:effectLst/>
              <a:latin typeface="Century Schoolbook" panose="02040604050505020304" pitchFamily="18" charset="0"/>
              <a:ea typeface="MS PGothic" panose="020B0600070205080204" pitchFamily="34" charset="-128"/>
              <a:cs typeface="Times New Roman" panose="02020603050405020304" pitchFamily="18" charset="0"/>
            </a:endParaRPr>
          </a:p>
        </p:txBody>
      </p:sp>
      <p:sp>
        <p:nvSpPr>
          <p:cNvPr id="133" name="Google Shape;133;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9" name="Google Shape;99;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a:lnSpc>
                <a:spcPts val="1400"/>
              </a:lnSpc>
              <a:spcBef>
                <a:spcPts val="0"/>
              </a:spcBef>
              <a:spcAft>
                <a:spcPts val="0"/>
              </a:spcAft>
            </a:pPr>
            <a:r>
              <a:rPr lang="en-US" sz="1800" dirty="0">
                <a:solidFill>
                  <a:srgbClr val="000000"/>
                </a:solidFill>
                <a:effectLst/>
                <a:latin typeface="Verdana Pro Cond SemiBold" panose="020B0706030504040204" pitchFamily="34" charset="0"/>
                <a:ea typeface="MS PGothic" panose="020B0600070205080204" pitchFamily="34" charset="-128"/>
                <a:cs typeface="Times New Roman" panose="02020603050405020304" pitchFamily="18" charset="0"/>
              </a:rPr>
              <a:t>See page 15 of the Handbook.</a:t>
            </a:r>
            <a:endParaRPr lang="en-US" sz="1800" dirty="0">
              <a:solidFill>
                <a:srgbClr val="000000"/>
              </a:solidFill>
              <a:effectLst/>
              <a:latin typeface="Century Schoolbook" panose="02040604050505020304" pitchFamily="18" charset="0"/>
              <a:ea typeface="MS PGothic" panose="020B0600070205080204" pitchFamily="34" charset="-128"/>
              <a:cs typeface="Times New Roman" panose="02020603050405020304" pitchFamily="18" charset="0"/>
            </a:endParaRPr>
          </a:p>
          <a:p>
            <a:pPr marL="0" marR="0">
              <a:lnSpc>
                <a:spcPts val="1400"/>
              </a:lnSpc>
              <a:spcBef>
                <a:spcPts val="0"/>
              </a:spcBef>
              <a:spcAft>
                <a:spcPts val="0"/>
              </a:spcAft>
            </a:pPr>
            <a:r>
              <a:rPr lang="en-US" sz="1800" dirty="0">
                <a:solidFill>
                  <a:srgbClr val="000000"/>
                </a:solidFill>
                <a:effectLst/>
                <a:latin typeface="Verdana Pro Cond SemiBold" panose="020B0706030504040204" pitchFamily="34" charset="0"/>
                <a:ea typeface="MS PGothic" panose="020B0600070205080204" pitchFamily="34" charset="-128"/>
                <a:cs typeface="Times New Roman" panose="02020603050405020304" pitchFamily="18" charset="0"/>
              </a:rPr>
              <a:t> </a:t>
            </a:r>
            <a:endParaRPr lang="en-US" sz="1800" dirty="0">
              <a:solidFill>
                <a:srgbClr val="000000"/>
              </a:solidFill>
              <a:effectLst/>
              <a:latin typeface="Century Schoolbook" panose="02040604050505020304" pitchFamily="18" charset="0"/>
              <a:ea typeface="MS PGothic" panose="020B0600070205080204" pitchFamily="34" charset="-128"/>
              <a:cs typeface="Times New Roman" panose="02020603050405020304" pitchFamily="18" charset="0"/>
            </a:endParaRPr>
          </a:p>
          <a:p>
            <a:pPr marL="0" marR="0">
              <a:lnSpc>
                <a:spcPts val="1400"/>
              </a:lnSpc>
              <a:spcBef>
                <a:spcPts val="0"/>
              </a:spcBef>
              <a:spcAft>
                <a:spcPts val="0"/>
              </a:spcAft>
            </a:pPr>
            <a:r>
              <a:rPr lang="en-US" sz="1800" dirty="0">
                <a:solidFill>
                  <a:srgbClr val="000000"/>
                </a:solidFill>
                <a:effectLst/>
                <a:latin typeface="Verdana Pro Cond" panose="020B0606030504040204" pitchFamily="34" charset="0"/>
                <a:ea typeface="MS PGothic" panose="020B0600070205080204" pitchFamily="34" charset="-128"/>
                <a:cs typeface="Times New Roman" panose="02020603050405020304" pitchFamily="18" charset="0"/>
              </a:rPr>
              <a:t>Students can ask for their parent or an attorney before answering questions, but they do not have a right to one when being questioned by school officials. If students choose not to answer questions, they can be disciplined.</a:t>
            </a:r>
            <a:endParaRPr lang="en-US" sz="1800" dirty="0">
              <a:solidFill>
                <a:srgbClr val="000000"/>
              </a:solidFill>
              <a:effectLst/>
              <a:latin typeface="Century Schoolbook" panose="02040604050505020304" pitchFamily="18" charset="0"/>
              <a:ea typeface="MS PGothic" panose="020B0600070205080204" pitchFamily="34" charset="-128"/>
              <a:cs typeface="Times New Roman" panose="02020603050405020304" pitchFamily="18" charset="0"/>
            </a:endParaRPr>
          </a:p>
          <a:p>
            <a:pPr marL="0" marR="0">
              <a:lnSpc>
                <a:spcPts val="1400"/>
              </a:lnSpc>
              <a:spcBef>
                <a:spcPts val="0"/>
              </a:spcBef>
              <a:spcAft>
                <a:spcPts val="0"/>
              </a:spcAft>
            </a:pPr>
            <a:r>
              <a:rPr lang="en-US" sz="1800" dirty="0">
                <a:solidFill>
                  <a:srgbClr val="000000"/>
                </a:solidFill>
                <a:effectLst/>
                <a:latin typeface="Verdana Pro Cond" panose="020B0606030504040204" pitchFamily="34" charset="0"/>
                <a:ea typeface="MS PGothic" panose="020B0600070205080204" pitchFamily="34" charset="-128"/>
                <a:cs typeface="Times New Roman" panose="02020603050405020304" pitchFamily="18" charset="0"/>
              </a:rPr>
              <a:t> </a:t>
            </a:r>
            <a:endParaRPr lang="en-US" sz="1800" dirty="0">
              <a:solidFill>
                <a:srgbClr val="000000"/>
              </a:solidFill>
              <a:effectLst/>
              <a:latin typeface="Century Schoolbook" panose="02040604050505020304" pitchFamily="18" charset="0"/>
              <a:ea typeface="MS PGothic" panose="020B0600070205080204" pitchFamily="34" charset="-128"/>
              <a:cs typeface="Times New Roman" panose="02020603050405020304" pitchFamily="18" charset="0"/>
            </a:endParaRPr>
          </a:p>
          <a:p>
            <a:pPr marL="0" marR="0">
              <a:lnSpc>
                <a:spcPts val="1400"/>
              </a:lnSpc>
              <a:spcBef>
                <a:spcPts val="0"/>
              </a:spcBef>
              <a:spcAft>
                <a:spcPts val="0"/>
              </a:spcAft>
            </a:pPr>
            <a:r>
              <a:rPr lang="en-US" sz="1800" dirty="0">
                <a:solidFill>
                  <a:srgbClr val="000000"/>
                </a:solidFill>
                <a:effectLst/>
                <a:latin typeface="Verdana Pro Cond" panose="020B0606030504040204" pitchFamily="34" charset="0"/>
                <a:ea typeface="MS PGothic" panose="020B0600070205080204" pitchFamily="34" charset="-128"/>
                <a:cs typeface="Times New Roman" panose="02020603050405020304" pitchFamily="18" charset="0"/>
              </a:rPr>
              <a:t>SROs are police officers, and not usually considered school officials, so they should follow the rules for police, which means you would have the right to remain silent.</a:t>
            </a:r>
            <a:endParaRPr lang="en-US" sz="1800" dirty="0">
              <a:solidFill>
                <a:srgbClr val="000000"/>
              </a:solidFill>
              <a:effectLst/>
              <a:latin typeface="Century Schoolbook" panose="02040604050505020304" pitchFamily="18" charset="0"/>
              <a:ea typeface="MS PGothic" panose="020B0600070205080204" pitchFamily="34" charset="-128"/>
              <a:cs typeface="Times New Roman" panose="02020603050405020304" pitchFamily="18" charset="0"/>
            </a:endParaRPr>
          </a:p>
        </p:txBody>
      </p:sp>
      <p:sp>
        <p:nvSpPr>
          <p:cNvPr id="100" name="Google Shape;100;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5: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0" name="Google Shape;160;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800" dirty="0">
                <a:solidFill>
                  <a:srgbClr val="000000"/>
                </a:solidFill>
                <a:effectLst/>
                <a:latin typeface="Verdana Pro Cond" panose="020B0606030504040204" pitchFamily="34" charset="0"/>
                <a:ea typeface="MS PGothic" panose="020B0600070205080204" pitchFamily="34" charset="-128"/>
                <a:cs typeface="Times New Roman" panose="02020603050405020304" pitchFamily="18" charset="0"/>
              </a:rPr>
              <a:t>The due process rights in the school discipline process are less than those in a criminal case. The process has to be essentially fair.</a:t>
            </a:r>
            <a:endParaRPr b="1" dirty="0"/>
          </a:p>
        </p:txBody>
      </p:sp>
      <p:sp>
        <p:nvSpPr>
          <p:cNvPr id="161" name="Google Shape;161;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12</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4" name="Google Shape;174;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2" name="Google Shape;72;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Substantial and material disruptions – the school has an interest in limiting these and the courts have decided that they can. The definition for this is a serious physical disturbance of the school day, such as a walkout, a riot, destruction of school property, and other events that make it impossible for school officials to maintain order.  This includes disruptions of class as well.</a:t>
            </a:r>
          </a:p>
          <a:p>
            <a:pPr marL="0" lvl="0" indent="0" algn="l" rtl="0">
              <a:spcBef>
                <a:spcPts val="0"/>
              </a:spcBef>
              <a:spcAft>
                <a:spcPts val="0"/>
              </a:spcAft>
              <a:buNone/>
            </a:pPr>
            <a:endParaRPr lang="en-US"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b="1" dirty="0"/>
              <a:t>Have students give examples of things that are allowed and that are not allowed.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b="1"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b="1" dirty="0"/>
              <a:t>Speech:</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US" b="0" dirty="0"/>
              <a:t>Jokes about violence or school shootings – yes</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US" b="0" dirty="0"/>
              <a:t>Unpopular political opinions – no</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US" b="0" dirty="0"/>
              <a:t>Opting out of the Pledge of Allegiance – no, but written request from parent or guardian needed.</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US" b="0" dirty="0"/>
              <a:t>Sexual jokes – yes</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US" b="0" dirty="0"/>
              <a:t>What’s printed in the yearbook – yes</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US" b="0" dirty="0"/>
              <a:t>What’s printed in a student-produced, not school-affiliated paper – no, unless </a:t>
            </a:r>
            <a:r>
              <a:rPr lang="en-US" dirty="0"/>
              <a:t>substantial and material disruption</a:t>
            </a:r>
            <a:r>
              <a:rPr lang="en-US" b="0" dirty="0"/>
              <a:t>.</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endParaRPr lang="en-US" b="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r>
              <a:rPr lang="en-US" b="1" dirty="0"/>
              <a:t>Clothes</a:t>
            </a:r>
            <a:r>
              <a:rPr lang="en-US" b="0" dirty="0"/>
              <a:t>:</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US" b="0" dirty="0"/>
              <a:t>School dress code – yes, if not discriminatory</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US" b="0" dirty="0"/>
              <a:t>Political hats – no, unless all hats are prohibited</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US" b="0" dirty="0"/>
              <a:t>Hoodies – yes for safety, unless you have a religious or medical reason to wear head coverings.</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Protests:</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US" dirty="0"/>
              <a:t>Schools can limit protests if they cause substantial disruption to school activities </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US" dirty="0"/>
              <a:t>Students cannot be punished for just your participation in protests. However, if there is an action that students would be punished for outside of the protests, for example, a walk out. And the school punishes for skipping class, then students can be punished for that action</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US" dirty="0"/>
              <a:t>Schools can make rules about when and where student groups can meet, but they must apply to all student groups </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endParaRPr lang="en-US"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r>
              <a:rPr lang="en-US" b="1" dirty="0"/>
              <a:t>Off-Campus Behavior</a:t>
            </a:r>
            <a:r>
              <a:rPr lang="en-US" dirty="0"/>
              <a:t>:</a:t>
            </a: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r>
              <a:rPr lang="en-US" dirty="0"/>
              <a:t>No, </a:t>
            </a:r>
            <a:r>
              <a:rPr lang="en-US" b="0" dirty="0"/>
              <a:t>unless </a:t>
            </a:r>
            <a:r>
              <a:rPr lang="en-US" dirty="0"/>
              <a:t>substantial and material disruption</a:t>
            </a:r>
            <a:r>
              <a:rPr lang="en-US" b="0" dirty="0"/>
              <a:t>.</a:t>
            </a: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endParaRPr lang="en-US" b="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r>
              <a:rPr lang="en-US" b="1" dirty="0"/>
              <a:t>Social Media</a:t>
            </a:r>
            <a:r>
              <a:rPr lang="en-US" b="0" dirty="0"/>
              <a:t>:</a:t>
            </a: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r>
              <a:rPr lang="en-US" dirty="0"/>
              <a:t>No, </a:t>
            </a:r>
            <a:r>
              <a:rPr lang="en-US" b="0" dirty="0"/>
              <a:t>unless </a:t>
            </a:r>
            <a:r>
              <a:rPr lang="en-US" dirty="0"/>
              <a:t>substantial and material disruption</a:t>
            </a:r>
            <a:r>
              <a:rPr lang="en-US" b="0" dirty="0"/>
              <a:t>, such as bullying or harassment.</a:t>
            </a:r>
          </a:p>
        </p:txBody>
      </p:sp>
      <p:sp>
        <p:nvSpPr>
          <p:cNvPr id="73" name="Google Shape;73;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2</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3: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 name="Google Shape;7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800" dirty="0">
                <a:solidFill>
                  <a:srgbClr val="000000"/>
                </a:solidFill>
                <a:effectLst/>
                <a:latin typeface="Verdana Pro Cond" panose="020B0606030504040204" pitchFamily="34" charset="0"/>
                <a:ea typeface="MS PGothic" panose="020B0600070205080204" pitchFamily="34" charset="-128"/>
                <a:cs typeface="Times New Roman" panose="02020603050405020304" pitchFamily="18" charset="0"/>
              </a:rPr>
              <a:t> Explain all of this can be found in the Student Code of Conduct and where to find it.</a:t>
            </a:r>
            <a:endParaRPr b="1" dirty="0"/>
          </a:p>
        </p:txBody>
      </p:sp>
      <p:sp>
        <p:nvSpPr>
          <p:cNvPr id="79" name="Google Shape;79;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3</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2" name="Google Shape;152;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Weapons include knife, slingshot, etc.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Both actions can be at school, school function, school activity, or school staff property and still fall under zero tolerance policy </a:t>
            </a:r>
            <a:endParaRPr dirty="0"/>
          </a:p>
        </p:txBody>
      </p:sp>
      <p:sp>
        <p:nvSpPr>
          <p:cNvPr id="153" name="Google Shape;153;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Explain to your students, specifically at your school, where to find these policies. </a:t>
            </a:r>
            <a:endParaRPr/>
          </a:p>
        </p:txBody>
      </p:sp>
      <p:sp>
        <p:nvSpPr>
          <p:cNvPr id="108" name="Google Shape;108;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2" name="Google Shape;72;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dirty="0"/>
              <a:t>Corporal Punishment: </a:t>
            </a:r>
            <a:r>
              <a:rPr lang="en-US" dirty="0"/>
              <a:t>physical force, such as paddling. Cannot be excessive. School district must have a policy allowing it.</a:t>
            </a:r>
          </a:p>
          <a:p>
            <a:pPr marL="0" lvl="0" indent="0" algn="l" rtl="0">
              <a:spcBef>
                <a:spcPts val="0"/>
              </a:spcBef>
              <a:spcAft>
                <a:spcPts val="0"/>
              </a:spcAft>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In-School Suspension: </a:t>
            </a:r>
            <a:endParaRPr lang="en-US" dirty="0"/>
          </a:p>
          <a:p>
            <a:pPr marL="0" marR="0" lvl="0" indent="0" algn="l" rtl="0">
              <a:lnSpc>
                <a:spcPct val="100000"/>
              </a:lnSpc>
              <a:spcBef>
                <a:spcPts val="0"/>
              </a:spcBef>
              <a:spcAft>
                <a:spcPts val="0"/>
              </a:spcAft>
              <a:buClr>
                <a:schemeClr val="dk1"/>
              </a:buClr>
              <a:buSzPts val="1200"/>
              <a:buFont typeface="Calibri"/>
              <a:buNone/>
            </a:pPr>
            <a:r>
              <a:rPr lang="en-US" dirty="0"/>
              <a:t>The Student can’t go to their usual classes and activities but is placed in an alternative program for up to 10 days.</a:t>
            </a:r>
          </a:p>
          <a:p>
            <a:pPr marL="0" marR="0" lvl="0" indent="0" algn="l" rtl="0">
              <a:lnSpc>
                <a:spcPct val="100000"/>
              </a:lnSpc>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Out-of-School Suspension: </a:t>
            </a:r>
            <a:r>
              <a:rPr lang="en-US" dirty="0"/>
              <a:t>The Student can’t go to any classes or school activities except as authorized by school officials for up to 10 days.</a:t>
            </a:r>
          </a:p>
          <a:p>
            <a:pPr marL="0" marR="0" lvl="0" indent="0" algn="l" rtl="0">
              <a:lnSpc>
                <a:spcPct val="100000"/>
              </a:lnSpc>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Expulsion: </a:t>
            </a:r>
            <a:r>
              <a:rPr lang="en-US" dirty="0"/>
              <a:t>For a period longer than 10 days, the student is prohibited from attending a public school. They may be enrolled in other educational services, such as a disciplinary program or second chance school. Expulsions cannot last more than the remainder of the term or school year and one additional year.</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b="0" dirty="0"/>
          </a:p>
          <a:p>
            <a:pPr marL="0" marR="0" lvl="0" indent="0" algn="l" rtl="0">
              <a:lnSpc>
                <a:spcPct val="100000"/>
              </a:lnSpc>
              <a:spcBef>
                <a:spcPts val="0"/>
              </a:spcBef>
              <a:spcAft>
                <a:spcPts val="0"/>
              </a:spcAft>
              <a:buClr>
                <a:schemeClr val="dk1"/>
              </a:buClr>
              <a:buSzPts val="1200"/>
              <a:buFont typeface="Calibri"/>
              <a:buNone/>
            </a:pPr>
            <a:r>
              <a:rPr lang="en-US" b="1" dirty="0"/>
              <a:t>Alternative Placement: </a:t>
            </a:r>
            <a:endParaRPr lang="en-US" dirty="0"/>
          </a:p>
          <a:p>
            <a:pPr marL="0" marR="0" lvl="0" indent="0" algn="l" rtl="0">
              <a:lnSpc>
                <a:spcPct val="100000"/>
              </a:lnSpc>
              <a:spcBef>
                <a:spcPts val="0"/>
              </a:spcBef>
              <a:spcAft>
                <a:spcPts val="0"/>
              </a:spcAft>
              <a:buClr>
                <a:schemeClr val="dk1"/>
              </a:buClr>
              <a:buSzPts val="1200"/>
              <a:buFont typeface="Calibri"/>
              <a:buNone/>
            </a:pPr>
            <a:r>
              <a:rPr lang="en-US" dirty="0"/>
              <a:t>Student is removed from the school for an offense, not expelled, and placed in an alternative educational setting. This is often the functional equivalent to an expulsion (for example the student is reassigned to an alternative school, virtual school or homeschool) in which case it comes with the same due process rights as an expulsion.</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b="0" dirty="0"/>
          </a:p>
        </p:txBody>
      </p:sp>
      <p:sp>
        <p:nvSpPr>
          <p:cNvPr id="73" name="Google Shape;73;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6</a:t>
            </a:fld>
            <a:endParaRPr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961448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Many students will see that this presentation title and assume “I’m a good kid. This does not apply to me.” It is important for the students to realize that even small “normal teenager stuff” can warrant a school to bring police into the situation. What they may think is a discipline issue at the school, may in fact be a police issue. </a:t>
            </a:r>
            <a:endParaRPr dirty="0"/>
          </a:p>
        </p:txBody>
      </p:sp>
      <p:sp>
        <p:nvSpPr>
          <p:cNvPr id="87" name="Google Shape;8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26" name="Google Shape;126;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 name="Google Shape;119;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Page">
  <p:cSld name="Title Page">
    <p:spTree>
      <p:nvGrpSpPr>
        <p:cNvPr id="1" name="Shape 14"/>
        <p:cNvGrpSpPr/>
        <p:nvPr/>
      </p:nvGrpSpPr>
      <p:grpSpPr>
        <a:xfrm>
          <a:off x="0" y="0"/>
          <a:ext cx="0" cy="0"/>
          <a:chOff x="0" y="0"/>
          <a:chExt cx="0" cy="0"/>
        </a:xfrm>
      </p:grpSpPr>
      <p:sp>
        <p:nvSpPr>
          <p:cNvPr id="15" name="Google Shape;15;p19"/>
          <p:cNvSpPr txBox="1">
            <a:spLocks noGrp="1"/>
          </p:cNvSpPr>
          <p:nvPr>
            <p:ph type="title"/>
          </p:nvPr>
        </p:nvSpPr>
        <p:spPr>
          <a:xfrm>
            <a:off x="508000" y="533400"/>
            <a:ext cx="10972800" cy="1371600"/>
          </a:xfrm>
          <a:prstGeom prst="rect">
            <a:avLst/>
          </a:prstGeom>
          <a:noFill/>
          <a:ln>
            <a:noFill/>
          </a:ln>
        </p:spPr>
        <p:txBody>
          <a:bodyPr spcFirstLastPara="1" wrap="square" lIns="81625" tIns="40800" rIns="81625" bIns="40800" anchor="t" anchorCtr="0">
            <a:noAutofit/>
          </a:bodyPr>
          <a:lstStyle>
            <a:lvl1pPr lvl="0" algn="l">
              <a:lnSpc>
                <a:spcPct val="100000"/>
              </a:lnSpc>
              <a:spcBef>
                <a:spcPts val="0"/>
              </a:spcBef>
              <a:spcAft>
                <a:spcPts val="0"/>
              </a:spcAft>
              <a:buSzPts val="1400"/>
              <a:buNone/>
              <a:defRPr sz="7200" b="0" i="0">
                <a:solidFill>
                  <a:schemeClr val="accent5"/>
                </a:solidFill>
                <a:latin typeface="Arial"/>
                <a:ea typeface="Arial"/>
                <a:cs typeface="Arial"/>
                <a:sym typeface="Aria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56"/>
        <p:cNvGrpSpPr/>
        <p:nvPr/>
      </p:nvGrpSpPr>
      <p:grpSpPr>
        <a:xfrm>
          <a:off x="0" y="0"/>
          <a:ext cx="0" cy="0"/>
          <a:chOff x="0" y="0"/>
          <a:chExt cx="0" cy="0"/>
        </a:xfrm>
      </p:grpSpPr>
      <p:sp>
        <p:nvSpPr>
          <p:cNvPr id="57" name="Google Shape;57;p28"/>
          <p:cNvSpPr txBox="1"/>
          <p:nvPr/>
        </p:nvSpPr>
        <p:spPr>
          <a:xfrm>
            <a:off x="11245851" y="6242985"/>
            <a:ext cx="539751" cy="335680"/>
          </a:xfrm>
          <a:prstGeom prst="rect">
            <a:avLst/>
          </a:prstGeom>
          <a:noFill/>
          <a:ln>
            <a:noFill/>
          </a:ln>
        </p:spPr>
        <p:txBody>
          <a:bodyPr spcFirstLastPara="1" wrap="square" lIns="108850" tIns="54425" rIns="108850" bIns="54425" anchor="t" anchorCtr="0">
            <a:spAutoFit/>
          </a:bodyPr>
          <a:lstStyle/>
          <a:p>
            <a:pPr marL="0" marR="0" lvl="0" indent="0" algn="l" rtl="0">
              <a:spcBef>
                <a:spcPts val="0"/>
              </a:spcBef>
              <a:spcAft>
                <a:spcPts val="0"/>
              </a:spcAft>
              <a:buNone/>
            </a:pPr>
            <a:fld id="{00000000-1234-1234-1234-123412341234}" type="slidenum">
              <a:rPr lang="en-US" sz="1467" b="0" i="0" u="none" strike="noStrike" cap="none">
                <a:solidFill>
                  <a:srgbClr val="FFFFFF"/>
                </a:solidFill>
                <a:latin typeface="Arial"/>
                <a:ea typeface="Arial"/>
                <a:cs typeface="Arial"/>
                <a:sym typeface="Arial"/>
              </a:rPr>
              <a:t>‹#›</a:t>
            </a:fld>
            <a:endParaRPr sz="1467" b="0"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5_Custom Layout">
  <p:cSld name="5_Custom Layout">
    <p:spTree>
      <p:nvGrpSpPr>
        <p:cNvPr id="1" name="Shape 58"/>
        <p:cNvGrpSpPr/>
        <p:nvPr/>
      </p:nvGrpSpPr>
      <p:grpSpPr>
        <a:xfrm>
          <a:off x="0" y="0"/>
          <a:ext cx="0" cy="0"/>
          <a:chOff x="0" y="0"/>
          <a:chExt cx="0" cy="0"/>
        </a:xfrm>
      </p:grpSpPr>
      <p:sp>
        <p:nvSpPr>
          <p:cNvPr id="59" name="Google Shape;59;p29"/>
          <p:cNvSpPr/>
          <p:nvPr/>
        </p:nvSpPr>
        <p:spPr>
          <a:xfrm>
            <a:off x="0" y="0"/>
            <a:ext cx="12192000" cy="6934200"/>
          </a:xfrm>
          <a:prstGeom prst="rect">
            <a:avLst/>
          </a:prstGeom>
          <a:solidFill>
            <a:schemeClr val="dk2"/>
          </a:solidFill>
          <a:ln>
            <a:noFill/>
          </a:ln>
        </p:spPr>
        <p:txBody>
          <a:bodyPr spcFirstLastPara="1" wrap="square" lIns="108850" tIns="54425" rIns="108850" bIns="54425" anchor="ctr" anchorCtr="0">
            <a:noAutofit/>
          </a:bodyPr>
          <a:lstStyle/>
          <a:p>
            <a:pPr marL="0" marR="0" lvl="0" indent="0" algn="ctr" rtl="0">
              <a:spcBef>
                <a:spcPts val="0"/>
              </a:spcBef>
              <a:spcAft>
                <a:spcPts val="0"/>
              </a:spcAft>
              <a:buNone/>
            </a:pPr>
            <a:endParaRPr sz="2400" b="0" i="0" u="none" strike="noStrike" cap="none">
              <a:solidFill>
                <a:schemeClr val="lt1"/>
              </a:solidFill>
              <a:latin typeface="Calibri"/>
              <a:ea typeface="Calibri"/>
              <a:cs typeface="Calibri"/>
              <a:sym typeface="Calibri"/>
            </a:endParaRPr>
          </a:p>
        </p:txBody>
      </p:sp>
      <p:sp>
        <p:nvSpPr>
          <p:cNvPr id="60" name="Google Shape;60;p29"/>
          <p:cNvSpPr>
            <a:spLocks noGrp="1"/>
          </p:cNvSpPr>
          <p:nvPr>
            <p:ph type="pic" idx="2"/>
          </p:nvPr>
        </p:nvSpPr>
        <p:spPr>
          <a:xfrm>
            <a:off x="3178851" y="2491344"/>
            <a:ext cx="5834303" cy="1875312"/>
          </a:xfrm>
          <a:prstGeom prst="rect">
            <a:avLst/>
          </a:prstGeom>
          <a:noFill/>
          <a:ln>
            <a:noFill/>
          </a:ln>
        </p:spPr>
        <p:txBody>
          <a:bodyPr spcFirstLastPara="1" wrap="square" lIns="81625" tIns="40800" rIns="81625" bIns="40800" anchor="t" anchorCtr="0">
            <a:noAutofit/>
          </a:bodyPr>
          <a:lstStyle>
            <a:lvl1pPr marR="0" lvl="0" algn="l" rtl="0">
              <a:spcBef>
                <a:spcPts val="560"/>
              </a:spcBef>
              <a:spcAft>
                <a:spcPts val="0"/>
              </a:spcAft>
              <a:buClr>
                <a:srgbClr val="3971AB"/>
              </a:buClr>
              <a:buSzPts val="2800"/>
              <a:buFont typeface="Noto Sans Symbols"/>
              <a:buNone/>
              <a:defRPr sz="2800" b="0" i="0" u="none" strike="noStrike" cap="none">
                <a:solidFill>
                  <a:schemeClr val="lt1"/>
                </a:solidFill>
                <a:latin typeface="Arial"/>
                <a:ea typeface="Arial"/>
                <a:cs typeface="Arial"/>
                <a:sym typeface="Arial"/>
              </a:defRPr>
            </a:lvl1pPr>
            <a:lvl2pPr marR="0" lvl="1" algn="l" rtl="0">
              <a:spcBef>
                <a:spcPts val="507"/>
              </a:spcBef>
              <a:spcAft>
                <a:spcPts val="0"/>
              </a:spcAft>
              <a:buClr>
                <a:srgbClr val="3971AB"/>
              </a:buClr>
              <a:buSzPts val="2533"/>
              <a:buFont typeface="Arial"/>
              <a:buChar char="•"/>
              <a:defRPr sz="2533" b="0" i="0" u="none" strike="noStrike" cap="none">
                <a:solidFill>
                  <a:srgbClr val="00365C"/>
                </a:solidFill>
                <a:latin typeface="Arial"/>
                <a:ea typeface="Arial"/>
                <a:cs typeface="Arial"/>
                <a:sym typeface="Arial"/>
              </a:defRPr>
            </a:lvl2pPr>
            <a:lvl3pPr marR="0" lvl="2" algn="l" rtl="0">
              <a:spcBef>
                <a:spcPts val="480"/>
              </a:spcBef>
              <a:spcAft>
                <a:spcPts val="0"/>
              </a:spcAft>
              <a:buClr>
                <a:srgbClr val="3971AB"/>
              </a:buClr>
              <a:buSzPts val="2400"/>
              <a:buFont typeface="Noto Sans Symbols"/>
              <a:buChar char="▪"/>
              <a:defRPr sz="2400" b="0" i="0" u="none" strike="noStrike" cap="none">
                <a:solidFill>
                  <a:srgbClr val="00365C"/>
                </a:solidFill>
                <a:latin typeface="Arial"/>
                <a:ea typeface="Arial"/>
                <a:cs typeface="Arial"/>
                <a:sym typeface="Arial"/>
              </a:defRPr>
            </a:lvl3pPr>
            <a:lvl4pPr marR="0" lvl="3" algn="l" rtl="0">
              <a:spcBef>
                <a:spcPts val="480"/>
              </a:spcBef>
              <a:spcAft>
                <a:spcPts val="0"/>
              </a:spcAft>
              <a:buClr>
                <a:srgbClr val="3971AB"/>
              </a:buClr>
              <a:buSzPts val="2400"/>
              <a:buFont typeface="Arial"/>
              <a:buChar char="•"/>
              <a:defRPr sz="2400" b="0" i="0" u="none" strike="noStrike" cap="none">
                <a:solidFill>
                  <a:srgbClr val="00365C"/>
                </a:solidFill>
                <a:latin typeface="Arial"/>
                <a:ea typeface="Arial"/>
                <a:cs typeface="Arial"/>
                <a:sym typeface="Arial"/>
              </a:defRPr>
            </a:lvl4pPr>
            <a:lvl5pPr marR="0" lvl="4" algn="l" rtl="0">
              <a:spcBef>
                <a:spcPts val="480"/>
              </a:spcBef>
              <a:spcAft>
                <a:spcPts val="0"/>
              </a:spcAft>
              <a:buClr>
                <a:srgbClr val="3971AB"/>
              </a:buClr>
              <a:buSzPts val="2400"/>
              <a:buFont typeface="Noto Sans Symbols"/>
              <a:buChar char="▪"/>
              <a:defRPr sz="2400" b="0" i="0" u="none" strike="noStrike" cap="none">
                <a:solidFill>
                  <a:srgbClr val="00365C"/>
                </a:solidFill>
                <a:latin typeface="Arial"/>
                <a:ea typeface="Arial"/>
                <a:cs typeface="Arial"/>
                <a:sym typeface="Arial"/>
              </a:defRPr>
            </a:lvl5pPr>
            <a:lvl6pPr marR="0" lvl="5"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6pPr>
            <a:lvl7pPr marR="0" lvl="6"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7pPr>
            <a:lvl8pPr marR="0" lvl="7"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8pPr>
            <a:lvl9pPr marR="0" lvl="8"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9pPr>
          </a:lstStyle>
          <a:p>
            <a:endParaRPr/>
          </a:p>
        </p:txBody>
      </p:sp>
      <p:sp>
        <p:nvSpPr>
          <p:cNvPr id="61" name="Google Shape;61;p29"/>
          <p:cNvSpPr txBox="1">
            <a:spLocks noGrp="1"/>
          </p:cNvSpPr>
          <p:nvPr>
            <p:ph type="body" idx="1"/>
          </p:nvPr>
        </p:nvSpPr>
        <p:spPr>
          <a:xfrm rot="-120000">
            <a:off x="6817236" y="4216789"/>
            <a:ext cx="1981200" cy="457200"/>
          </a:xfrm>
          <a:prstGeom prst="rect">
            <a:avLst/>
          </a:prstGeom>
          <a:solidFill>
            <a:schemeClr val="accent1"/>
          </a:solidFill>
          <a:ln>
            <a:noFill/>
          </a:ln>
        </p:spPr>
        <p:txBody>
          <a:bodyPr spcFirstLastPara="1" wrap="square" lIns="81625" tIns="40800" rIns="81625" bIns="40800" anchor="ctr" anchorCtr="0">
            <a:noAutofit/>
          </a:bodyPr>
          <a:lstStyle>
            <a:lvl1pPr marL="457200" lvl="0" indent="-228600" algn="ctr">
              <a:spcBef>
                <a:spcPts val="427"/>
              </a:spcBef>
              <a:spcAft>
                <a:spcPts val="0"/>
              </a:spcAft>
              <a:buSzPts val="2133"/>
              <a:buNone/>
              <a:defRPr sz="2133">
                <a:solidFill>
                  <a:schemeClr val="lt1"/>
                </a:solidFill>
              </a:defRPr>
            </a:lvl1pPr>
            <a:lvl2pPr marL="914400" lvl="1" indent="-228600" algn="ctr">
              <a:spcBef>
                <a:spcPts val="507"/>
              </a:spcBef>
              <a:spcAft>
                <a:spcPts val="0"/>
              </a:spcAft>
              <a:buSzPts val="2533"/>
              <a:buNone/>
              <a:defRPr/>
            </a:lvl2pPr>
            <a:lvl3pPr marL="1371600" lvl="2" indent="-228600" algn="ctr">
              <a:spcBef>
                <a:spcPts val="480"/>
              </a:spcBef>
              <a:spcAft>
                <a:spcPts val="0"/>
              </a:spcAft>
              <a:buSzPts val="2400"/>
              <a:buNone/>
              <a:defRPr/>
            </a:lvl3pPr>
            <a:lvl4pPr marL="1828800" lvl="3" indent="-228600" algn="ctr">
              <a:spcBef>
                <a:spcPts val="480"/>
              </a:spcBef>
              <a:spcAft>
                <a:spcPts val="0"/>
              </a:spcAft>
              <a:buSzPts val="2400"/>
              <a:buNone/>
              <a:defRPr/>
            </a:lvl4pPr>
            <a:lvl5pPr marL="2286000" lvl="4" indent="-228600" algn="ctr">
              <a:spcBef>
                <a:spcPts val="480"/>
              </a:spcBef>
              <a:spcAft>
                <a:spcPts val="0"/>
              </a:spcAft>
              <a:buSzPts val="2400"/>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6"/>
        <p:cNvGrpSpPr/>
        <p:nvPr/>
      </p:nvGrpSpPr>
      <p:grpSpPr>
        <a:xfrm>
          <a:off x="0" y="0"/>
          <a:ext cx="0" cy="0"/>
          <a:chOff x="0" y="0"/>
          <a:chExt cx="0" cy="0"/>
        </a:xfrm>
      </p:grpSpPr>
      <p:sp>
        <p:nvSpPr>
          <p:cNvPr id="17" name="Google Shape;17;p20"/>
          <p:cNvSpPr txBox="1"/>
          <p:nvPr/>
        </p:nvSpPr>
        <p:spPr>
          <a:xfrm>
            <a:off x="11245851" y="6273801"/>
            <a:ext cx="539751" cy="335680"/>
          </a:xfrm>
          <a:prstGeom prst="rect">
            <a:avLst/>
          </a:prstGeom>
          <a:noFill/>
          <a:ln>
            <a:noFill/>
          </a:ln>
        </p:spPr>
        <p:txBody>
          <a:bodyPr spcFirstLastPara="1" wrap="square" lIns="108850" tIns="54425" rIns="108850" bIns="54425" anchor="t" anchorCtr="0">
            <a:spAutoFit/>
          </a:bodyPr>
          <a:lstStyle/>
          <a:p>
            <a:pPr marL="0" marR="0" lvl="0" indent="0" algn="l" rtl="0">
              <a:spcBef>
                <a:spcPts val="0"/>
              </a:spcBef>
              <a:spcAft>
                <a:spcPts val="0"/>
              </a:spcAft>
              <a:buNone/>
            </a:pPr>
            <a:fld id="{00000000-1234-1234-1234-123412341234}" type="slidenum">
              <a:rPr lang="en-US" sz="1467" b="0" i="0" u="none" strike="noStrike" cap="none">
                <a:solidFill>
                  <a:schemeClr val="lt1"/>
                </a:solidFill>
                <a:latin typeface="Arial"/>
                <a:ea typeface="Arial"/>
                <a:cs typeface="Arial"/>
                <a:sym typeface="Arial"/>
              </a:rPr>
              <a:t>‹#›</a:t>
            </a:fld>
            <a:endParaRPr sz="1467" b="0" i="0" u="none" strike="noStrike" cap="none">
              <a:solidFill>
                <a:schemeClr val="lt1"/>
              </a:solidFill>
              <a:latin typeface="Arial"/>
              <a:ea typeface="Arial"/>
              <a:cs typeface="Arial"/>
              <a:sym typeface="Arial"/>
            </a:endParaRPr>
          </a:p>
        </p:txBody>
      </p:sp>
      <p:sp>
        <p:nvSpPr>
          <p:cNvPr id="18" name="Google Shape;18;p20"/>
          <p:cNvSpPr txBox="1">
            <a:spLocks noGrp="1"/>
          </p:cNvSpPr>
          <p:nvPr>
            <p:ph type="title"/>
          </p:nvPr>
        </p:nvSpPr>
        <p:spPr>
          <a:xfrm>
            <a:off x="508000" y="304800"/>
            <a:ext cx="10972800" cy="1143000"/>
          </a:xfrm>
          <a:prstGeom prst="rect">
            <a:avLst/>
          </a:prstGeom>
          <a:noFill/>
          <a:ln>
            <a:noFill/>
          </a:ln>
        </p:spPr>
        <p:txBody>
          <a:bodyPr spcFirstLastPara="1" wrap="square" lIns="81625" tIns="40800" rIns="81625" bIns="40800" anchor="ctr" anchorCtr="0">
            <a:noAutofit/>
          </a:bodyPr>
          <a:lstStyle>
            <a:lvl1pPr lvl="0" algn="l">
              <a:spcBef>
                <a:spcPts val="0"/>
              </a:spcBef>
              <a:spcAft>
                <a:spcPts val="0"/>
              </a:spcAft>
              <a:buSzPts val="1400"/>
              <a:buNone/>
              <a:defRPr sz="4267" b="1" i="0">
                <a:solidFill>
                  <a:srgbClr val="1A134C"/>
                </a:solidFill>
                <a:latin typeface="Arial"/>
                <a:ea typeface="Arial"/>
                <a:cs typeface="Arial"/>
                <a:sym typeface="Aria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9" name="Google Shape;19;p20"/>
          <p:cNvSpPr txBox="1">
            <a:spLocks noGrp="1"/>
          </p:cNvSpPr>
          <p:nvPr>
            <p:ph type="body" idx="1"/>
          </p:nvPr>
        </p:nvSpPr>
        <p:spPr>
          <a:xfrm>
            <a:off x="609600" y="1371600"/>
            <a:ext cx="10972800" cy="4191000"/>
          </a:xfrm>
          <a:prstGeom prst="rect">
            <a:avLst/>
          </a:prstGeom>
          <a:noFill/>
          <a:ln>
            <a:noFill/>
          </a:ln>
        </p:spPr>
        <p:txBody>
          <a:bodyPr spcFirstLastPara="1" wrap="square" lIns="81625" tIns="40800" rIns="81625" bIns="40800" anchor="t" anchorCtr="0">
            <a:noAutofit/>
          </a:bodyPr>
          <a:lstStyle>
            <a:lvl1pPr marL="457200" lvl="0" indent="-406400" algn="l">
              <a:spcBef>
                <a:spcPts val="560"/>
              </a:spcBef>
              <a:spcAft>
                <a:spcPts val="0"/>
              </a:spcAft>
              <a:buSzPts val="2800"/>
              <a:buChar char="▪"/>
              <a:defRPr sz="2800" b="0" i="0">
                <a:solidFill>
                  <a:srgbClr val="08459A"/>
                </a:solidFill>
                <a:latin typeface="Arial"/>
                <a:ea typeface="Arial"/>
                <a:cs typeface="Arial"/>
                <a:sym typeface="Arial"/>
              </a:defRPr>
            </a:lvl1pPr>
            <a:lvl2pPr marL="914400" lvl="1" indent="-389445" algn="l">
              <a:spcBef>
                <a:spcPts val="507"/>
              </a:spcBef>
              <a:spcAft>
                <a:spcPts val="0"/>
              </a:spcAft>
              <a:buSzPts val="2533"/>
              <a:buFont typeface="Noto Sans Symbols"/>
              <a:buChar char="▪"/>
              <a:defRPr sz="2533" b="0" i="0">
                <a:solidFill>
                  <a:srgbClr val="08459A"/>
                </a:solidFill>
                <a:latin typeface="Arial"/>
                <a:ea typeface="Arial"/>
                <a:cs typeface="Arial"/>
                <a:sym typeface="Arial"/>
              </a:defRPr>
            </a:lvl2pPr>
            <a:lvl3pPr marL="1371600" lvl="2" indent="-372554" algn="l">
              <a:spcBef>
                <a:spcPts val="453"/>
              </a:spcBef>
              <a:spcAft>
                <a:spcPts val="0"/>
              </a:spcAft>
              <a:buSzPts val="2267"/>
              <a:buChar char="▪"/>
              <a:defRPr sz="2267">
                <a:solidFill>
                  <a:srgbClr val="08459A"/>
                </a:solidFill>
                <a:latin typeface="Arial"/>
                <a:ea typeface="Arial"/>
                <a:cs typeface="Arial"/>
                <a:sym typeface="Arial"/>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0"/>
        <p:cNvGrpSpPr/>
        <p:nvPr/>
      </p:nvGrpSpPr>
      <p:grpSpPr>
        <a:xfrm>
          <a:off x="0" y="0"/>
          <a:ext cx="0" cy="0"/>
          <a:chOff x="0" y="0"/>
          <a:chExt cx="0" cy="0"/>
        </a:xfrm>
      </p:grpSpPr>
      <p:cxnSp>
        <p:nvCxnSpPr>
          <p:cNvPr id="21" name="Google Shape;21;p21"/>
          <p:cNvCxnSpPr/>
          <p:nvPr/>
        </p:nvCxnSpPr>
        <p:spPr>
          <a:xfrm rot="5400000">
            <a:off x="3962400" y="3733800"/>
            <a:ext cx="4267200" cy="0"/>
          </a:xfrm>
          <a:prstGeom prst="straightConnector1">
            <a:avLst/>
          </a:prstGeom>
          <a:noFill/>
          <a:ln w="12700" cap="flat" cmpd="sng">
            <a:solidFill>
              <a:srgbClr val="82CEDC"/>
            </a:solidFill>
            <a:prstDash val="solid"/>
            <a:round/>
            <a:headEnd type="none" w="sm" len="sm"/>
            <a:tailEnd type="none" w="sm" len="sm"/>
          </a:ln>
        </p:spPr>
      </p:cxnSp>
      <p:sp>
        <p:nvSpPr>
          <p:cNvPr id="22" name="Google Shape;22;p21"/>
          <p:cNvSpPr txBox="1">
            <a:spLocks noGrp="1"/>
          </p:cNvSpPr>
          <p:nvPr>
            <p:ph type="title"/>
          </p:nvPr>
        </p:nvSpPr>
        <p:spPr>
          <a:xfrm>
            <a:off x="508000" y="304800"/>
            <a:ext cx="10972800" cy="1143000"/>
          </a:xfrm>
          <a:prstGeom prst="rect">
            <a:avLst/>
          </a:prstGeom>
          <a:noFill/>
          <a:ln>
            <a:noFill/>
          </a:ln>
        </p:spPr>
        <p:txBody>
          <a:bodyPr spcFirstLastPara="1" wrap="square" lIns="81625" tIns="40800" rIns="81625" bIns="40800" anchor="ctr" anchorCtr="0">
            <a:noAutofit/>
          </a:bodyPr>
          <a:lstStyle>
            <a:lvl1pPr lvl="0" algn="l">
              <a:spcBef>
                <a:spcPts val="0"/>
              </a:spcBef>
              <a:spcAft>
                <a:spcPts val="0"/>
              </a:spcAft>
              <a:buSzPts val="1400"/>
              <a:buNone/>
              <a:defRPr sz="4267">
                <a:solidFill>
                  <a:srgbClr val="1A134C"/>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21"/>
          <p:cNvSpPr txBox="1">
            <a:spLocks noGrp="1"/>
          </p:cNvSpPr>
          <p:nvPr>
            <p:ph type="body" idx="1"/>
          </p:nvPr>
        </p:nvSpPr>
        <p:spPr>
          <a:xfrm>
            <a:off x="609600" y="1600202"/>
            <a:ext cx="5384800" cy="4267201"/>
          </a:xfrm>
          <a:prstGeom prst="rect">
            <a:avLst/>
          </a:prstGeom>
          <a:noFill/>
          <a:ln>
            <a:noFill/>
          </a:ln>
        </p:spPr>
        <p:txBody>
          <a:bodyPr spcFirstLastPara="1" wrap="square" lIns="81625" tIns="40800" rIns="81625" bIns="40800" anchor="t" anchorCtr="0">
            <a:noAutofit/>
          </a:bodyPr>
          <a:lstStyle>
            <a:lvl1pPr marL="457200" lvl="0" indent="-406400" algn="l">
              <a:spcBef>
                <a:spcPts val="560"/>
              </a:spcBef>
              <a:spcAft>
                <a:spcPts val="0"/>
              </a:spcAft>
              <a:buSzPts val="2800"/>
              <a:buChar char="▪"/>
              <a:defRPr sz="2800" b="0" i="0">
                <a:solidFill>
                  <a:srgbClr val="08459A"/>
                </a:solidFill>
                <a:latin typeface="Arial"/>
                <a:ea typeface="Arial"/>
                <a:cs typeface="Arial"/>
                <a:sym typeface="Arial"/>
              </a:defRPr>
            </a:lvl1pPr>
            <a:lvl2pPr marL="914400" lvl="1" indent="-389445" algn="l">
              <a:spcBef>
                <a:spcPts val="507"/>
              </a:spcBef>
              <a:spcAft>
                <a:spcPts val="0"/>
              </a:spcAft>
              <a:buSzPts val="2533"/>
              <a:buFont typeface="Noto Sans Symbols"/>
              <a:buChar char="▪"/>
              <a:defRPr sz="2533" b="0" i="0">
                <a:solidFill>
                  <a:srgbClr val="08459A"/>
                </a:solidFill>
                <a:latin typeface="Arial"/>
                <a:ea typeface="Arial"/>
                <a:cs typeface="Arial"/>
                <a:sym typeface="Arial"/>
              </a:defRPr>
            </a:lvl2pPr>
            <a:lvl3pPr marL="1371600" lvl="2" indent="-381000" algn="l">
              <a:spcBef>
                <a:spcPts val="480"/>
              </a:spcBef>
              <a:spcAft>
                <a:spcPts val="0"/>
              </a:spcAft>
              <a:buSzPts val="2400"/>
              <a:buChar char="▪"/>
              <a:defRPr sz="2400"/>
            </a:lvl3pPr>
            <a:lvl4pPr marL="1828800" lvl="3" indent="-364045" algn="l">
              <a:spcBef>
                <a:spcPts val="427"/>
              </a:spcBef>
              <a:spcAft>
                <a:spcPts val="0"/>
              </a:spcAft>
              <a:buSzPts val="2133"/>
              <a:buChar char="•"/>
              <a:defRPr sz="2133"/>
            </a:lvl4pPr>
            <a:lvl5pPr marL="2286000" lvl="4" indent="-364045" algn="l">
              <a:spcBef>
                <a:spcPts val="427"/>
              </a:spcBef>
              <a:spcAft>
                <a:spcPts val="0"/>
              </a:spcAft>
              <a:buSzPts val="2133"/>
              <a:buChar char="▪"/>
              <a:defRPr sz="2133"/>
            </a:lvl5pPr>
            <a:lvl6pPr marL="2743200" lvl="5" indent="-364045" algn="l">
              <a:spcBef>
                <a:spcPts val="427"/>
              </a:spcBef>
              <a:spcAft>
                <a:spcPts val="0"/>
              </a:spcAft>
              <a:buClr>
                <a:schemeClr val="dk1"/>
              </a:buClr>
              <a:buSzPts val="2133"/>
              <a:buChar char="•"/>
              <a:defRPr sz="2133"/>
            </a:lvl6pPr>
            <a:lvl7pPr marL="3200400" lvl="6" indent="-364045" algn="l">
              <a:spcBef>
                <a:spcPts val="427"/>
              </a:spcBef>
              <a:spcAft>
                <a:spcPts val="0"/>
              </a:spcAft>
              <a:buClr>
                <a:schemeClr val="dk1"/>
              </a:buClr>
              <a:buSzPts val="2133"/>
              <a:buChar char="•"/>
              <a:defRPr sz="2133"/>
            </a:lvl7pPr>
            <a:lvl8pPr marL="3657600" lvl="7" indent="-364045" algn="l">
              <a:spcBef>
                <a:spcPts val="427"/>
              </a:spcBef>
              <a:spcAft>
                <a:spcPts val="0"/>
              </a:spcAft>
              <a:buClr>
                <a:schemeClr val="dk1"/>
              </a:buClr>
              <a:buSzPts val="2133"/>
              <a:buChar char="•"/>
              <a:defRPr sz="2133"/>
            </a:lvl8pPr>
            <a:lvl9pPr marL="4114800" lvl="8" indent="-364045" algn="l">
              <a:spcBef>
                <a:spcPts val="427"/>
              </a:spcBef>
              <a:spcAft>
                <a:spcPts val="0"/>
              </a:spcAft>
              <a:buClr>
                <a:schemeClr val="dk1"/>
              </a:buClr>
              <a:buSzPts val="2133"/>
              <a:buChar char="•"/>
              <a:defRPr sz="2133"/>
            </a:lvl9pPr>
          </a:lstStyle>
          <a:p>
            <a:endParaRPr/>
          </a:p>
        </p:txBody>
      </p:sp>
      <p:sp>
        <p:nvSpPr>
          <p:cNvPr id="24" name="Google Shape;24;p21"/>
          <p:cNvSpPr txBox="1">
            <a:spLocks noGrp="1"/>
          </p:cNvSpPr>
          <p:nvPr>
            <p:ph type="body" idx="2"/>
          </p:nvPr>
        </p:nvSpPr>
        <p:spPr>
          <a:xfrm>
            <a:off x="6197600" y="1600201"/>
            <a:ext cx="5384800" cy="4267200"/>
          </a:xfrm>
          <a:prstGeom prst="rect">
            <a:avLst/>
          </a:prstGeom>
          <a:noFill/>
          <a:ln>
            <a:noFill/>
          </a:ln>
        </p:spPr>
        <p:txBody>
          <a:bodyPr spcFirstLastPara="1" wrap="square" lIns="81625" tIns="40800" rIns="81625" bIns="40800" anchor="t" anchorCtr="0">
            <a:noAutofit/>
          </a:bodyPr>
          <a:lstStyle>
            <a:lvl1pPr marL="457200" lvl="0" indent="-406400" algn="l">
              <a:spcBef>
                <a:spcPts val="560"/>
              </a:spcBef>
              <a:spcAft>
                <a:spcPts val="0"/>
              </a:spcAft>
              <a:buSzPts val="2800"/>
              <a:buChar char="▪"/>
              <a:defRPr sz="2800">
                <a:solidFill>
                  <a:srgbClr val="1A134C"/>
                </a:solidFill>
                <a:latin typeface="Arial"/>
                <a:ea typeface="Arial"/>
                <a:cs typeface="Arial"/>
                <a:sym typeface="Arial"/>
              </a:defRPr>
            </a:lvl1pPr>
            <a:lvl2pPr marL="914400" lvl="1" indent="-389445" algn="l">
              <a:spcBef>
                <a:spcPts val="507"/>
              </a:spcBef>
              <a:spcAft>
                <a:spcPts val="0"/>
              </a:spcAft>
              <a:buSzPts val="2533"/>
              <a:buFont typeface="Noto Sans Symbols"/>
              <a:buChar char="▪"/>
              <a:defRPr sz="2533">
                <a:solidFill>
                  <a:srgbClr val="1A134C"/>
                </a:solidFill>
                <a:latin typeface="Arial"/>
                <a:ea typeface="Arial"/>
                <a:cs typeface="Arial"/>
                <a:sym typeface="Arial"/>
              </a:defRPr>
            </a:lvl2pPr>
            <a:lvl3pPr marL="1371600" lvl="2" indent="-381000" algn="l">
              <a:spcBef>
                <a:spcPts val="480"/>
              </a:spcBef>
              <a:spcAft>
                <a:spcPts val="0"/>
              </a:spcAft>
              <a:buSzPts val="2400"/>
              <a:buChar char="▪"/>
              <a:defRPr sz="2400"/>
            </a:lvl3pPr>
            <a:lvl4pPr marL="1828800" lvl="3" indent="-364045" algn="l">
              <a:spcBef>
                <a:spcPts val="427"/>
              </a:spcBef>
              <a:spcAft>
                <a:spcPts val="0"/>
              </a:spcAft>
              <a:buSzPts val="2133"/>
              <a:buChar char="•"/>
              <a:defRPr sz="2133"/>
            </a:lvl4pPr>
            <a:lvl5pPr marL="2286000" lvl="4" indent="-364045" algn="l">
              <a:spcBef>
                <a:spcPts val="427"/>
              </a:spcBef>
              <a:spcAft>
                <a:spcPts val="0"/>
              </a:spcAft>
              <a:buSzPts val="2133"/>
              <a:buChar char="▪"/>
              <a:defRPr sz="2133"/>
            </a:lvl5pPr>
            <a:lvl6pPr marL="2743200" lvl="5" indent="-364045" algn="l">
              <a:spcBef>
                <a:spcPts val="427"/>
              </a:spcBef>
              <a:spcAft>
                <a:spcPts val="0"/>
              </a:spcAft>
              <a:buClr>
                <a:schemeClr val="dk1"/>
              </a:buClr>
              <a:buSzPts val="2133"/>
              <a:buChar char="•"/>
              <a:defRPr sz="2133"/>
            </a:lvl6pPr>
            <a:lvl7pPr marL="3200400" lvl="6" indent="-364045" algn="l">
              <a:spcBef>
                <a:spcPts val="427"/>
              </a:spcBef>
              <a:spcAft>
                <a:spcPts val="0"/>
              </a:spcAft>
              <a:buClr>
                <a:schemeClr val="dk1"/>
              </a:buClr>
              <a:buSzPts val="2133"/>
              <a:buChar char="•"/>
              <a:defRPr sz="2133"/>
            </a:lvl7pPr>
            <a:lvl8pPr marL="3657600" lvl="7" indent="-364045" algn="l">
              <a:spcBef>
                <a:spcPts val="427"/>
              </a:spcBef>
              <a:spcAft>
                <a:spcPts val="0"/>
              </a:spcAft>
              <a:buClr>
                <a:schemeClr val="dk1"/>
              </a:buClr>
              <a:buSzPts val="2133"/>
              <a:buChar char="•"/>
              <a:defRPr sz="2133"/>
            </a:lvl8pPr>
            <a:lvl9pPr marL="4114800" lvl="8" indent="-364045" algn="l">
              <a:spcBef>
                <a:spcPts val="427"/>
              </a:spcBef>
              <a:spcAft>
                <a:spcPts val="0"/>
              </a:spcAft>
              <a:buClr>
                <a:schemeClr val="dk1"/>
              </a:buClr>
              <a:buSzPts val="2133"/>
              <a:buChar char="•"/>
              <a:defRPr sz="2133"/>
            </a:lvl9pPr>
          </a:lstStyle>
          <a:p>
            <a:endParaRPr/>
          </a:p>
        </p:txBody>
      </p:sp>
      <p:sp>
        <p:nvSpPr>
          <p:cNvPr id="25" name="Google Shape;25;p21"/>
          <p:cNvSpPr txBox="1"/>
          <p:nvPr/>
        </p:nvSpPr>
        <p:spPr>
          <a:xfrm>
            <a:off x="11245851" y="6273801"/>
            <a:ext cx="539751" cy="335680"/>
          </a:xfrm>
          <a:prstGeom prst="rect">
            <a:avLst/>
          </a:prstGeom>
          <a:noFill/>
          <a:ln>
            <a:noFill/>
          </a:ln>
        </p:spPr>
        <p:txBody>
          <a:bodyPr spcFirstLastPara="1" wrap="square" lIns="108850" tIns="54425" rIns="108850" bIns="54425" anchor="t" anchorCtr="0">
            <a:spAutoFit/>
          </a:bodyPr>
          <a:lstStyle/>
          <a:p>
            <a:pPr marL="0" marR="0" lvl="0" indent="0" algn="l" rtl="0">
              <a:spcBef>
                <a:spcPts val="0"/>
              </a:spcBef>
              <a:spcAft>
                <a:spcPts val="0"/>
              </a:spcAft>
              <a:buNone/>
            </a:pPr>
            <a:fld id="{00000000-1234-1234-1234-123412341234}" type="slidenum">
              <a:rPr lang="en-US" sz="1467" b="0" i="0" u="none" strike="noStrike" cap="none">
                <a:solidFill>
                  <a:schemeClr val="lt1"/>
                </a:solidFill>
                <a:latin typeface="Arial"/>
                <a:ea typeface="Arial"/>
                <a:cs typeface="Arial"/>
                <a:sym typeface="Arial"/>
              </a:rPr>
              <a:t>‹#›</a:t>
            </a:fld>
            <a:endParaRPr sz="1467"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3_Custom Layout">
  <p:cSld name="3_Custom Layout">
    <p:spTree>
      <p:nvGrpSpPr>
        <p:cNvPr id="1" name="Shape 26"/>
        <p:cNvGrpSpPr/>
        <p:nvPr/>
      </p:nvGrpSpPr>
      <p:grpSpPr>
        <a:xfrm>
          <a:off x="0" y="0"/>
          <a:ext cx="0" cy="0"/>
          <a:chOff x="0" y="0"/>
          <a:chExt cx="0" cy="0"/>
        </a:xfrm>
      </p:grpSpPr>
      <p:sp>
        <p:nvSpPr>
          <p:cNvPr id="27" name="Google Shape;27;p22"/>
          <p:cNvSpPr>
            <a:spLocks noGrp="1"/>
          </p:cNvSpPr>
          <p:nvPr>
            <p:ph type="pic" idx="2"/>
          </p:nvPr>
        </p:nvSpPr>
        <p:spPr>
          <a:xfrm>
            <a:off x="609600" y="612776"/>
            <a:ext cx="5384800" cy="4492625"/>
          </a:xfrm>
          <a:prstGeom prst="rect">
            <a:avLst/>
          </a:prstGeom>
          <a:noFill/>
          <a:ln>
            <a:noFill/>
          </a:ln>
        </p:spPr>
        <p:txBody>
          <a:bodyPr spcFirstLastPara="1" wrap="square" lIns="81625" tIns="40800" rIns="81625" bIns="40800" anchor="t" anchorCtr="0">
            <a:normAutofit/>
          </a:bodyPr>
          <a:lstStyle>
            <a:lvl1pPr marR="0" lvl="0" algn="l" rtl="0">
              <a:spcBef>
                <a:spcPts val="560"/>
              </a:spcBef>
              <a:spcAft>
                <a:spcPts val="0"/>
              </a:spcAft>
              <a:buClr>
                <a:srgbClr val="3971AB"/>
              </a:buClr>
              <a:buSzPts val="2800"/>
              <a:buFont typeface="Noto Sans Symbols"/>
              <a:buNone/>
              <a:defRPr sz="2800" b="0" i="0" u="none" strike="noStrike" cap="none">
                <a:solidFill>
                  <a:srgbClr val="00365C"/>
                </a:solidFill>
                <a:latin typeface="Arial"/>
                <a:ea typeface="Arial"/>
                <a:cs typeface="Arial"/>
                <a:sym typeface="Arial"/>
              </a:defRPr>
            </a:lvl1pPr>
            <a:lvl2pPr marR="0" lvl="1" algn="l" rtl="0">
              <a:spcBef>
                <a:spcPts val="667"/>
              </a:spcBef>
              <a:spcAft>
                <a:spcPts val="0"/>
              </a:spcAft>
              <a:buClr>
                <a:srgbClr val="3971AB"/>
              </a:buClr>
              <a:buSzPts val="3333"/>
              <a:buFont typeface="Arial"/>
              <a:buNone/>
              <a:defRPr sz="3333" b="0" i="0" u="none" strike="noStrike" cap="none">
                <a:solidFill>
                  <a:srgbClr val="00365C"/>
                </a:solidFill>
                <a:latin typeface="Arial"/>
                <a:ea typeface="Arial"/>
                <a:cs typeface="Arial"/>
                <a:sym typeface="Arial"/>
              </a:defRPr>
            </a:lvl2pPr>
            <a:lvl3pPr marR="0" lvl="2" algn="l" rtl="0">
              <a:spcBef>
                <a:spcPts val="560"/>
              </a:spcBef>
              <a:spcAft>
                <a:spcPts val="0"/>
              </a:spcAft>
              <a:buClr>
                <a:srgbClr val="3971AB"/>
              </a:buClr>
              <a:buSzPts val="2800"/>
              <a:buFont typeface="Noto Sans Symbols"/>
              <a:buNone/>
              <a:defRPr sz="2800" b="0" i="0" u="none" strike="noStrike" cap="none">
                <a:solidFill>
                  <a:srgbClr val="00365C"/>
                </a:solidFill>
                <a:latin typeface="Arial"/>
                <a:ea typeface="Arial"/>
                <a:cs typeface="Arial"/>
                <a:sym typeface="Arial"/>
              </a:defRPr>
            </a:lvl3pPr>
            <a:lvl4pPr marR="0" lvl="3" algn="l" rtl="0">
              <a:spcBef>
                <a:spcPts val="480"/>
              </a:spcBef>
              <a:spcAft>
                <a:spcPts val="0"/>
              </a:spcAft>
              <a:buClr>
                <a:srgbClr val="3971AB"/>
              </a:buClr>
              <a:buSzPts val="2400"/>
              <a:buFont typeface="Arial"/>
              <a:buNone/>
              <a:defRPr sz="2400" b="0" i="0" u="none" strike="noStrike" cap="none">
                <a:solidFill>
                  <a:srgbClr val="00365C"/>
                </a:solidFill>
                <a:latin typeface="Arial"/>
                <a:ea typeface="Arial"/>
                <a:cs typeface="Arial"/>
                <a:sym typeface="Arial"/>
              </a:defRPr>
            </a:lvl4pPr>
            <a:lvl5pPr marR="0" lvl="4" algn="l" rtl="0">
              <a:spcBef>
                <a:spcPts val="480"/>
              </a:spcBef>
              <a:spcAft>
                <a:spcPts val="0"/>
              </a:spcAft>
              <a:buClr>
                <a:srgbClr val="3971AB"/>
              </a:buClr>
              <a:buSzPts val="2400"/>
              <a:buFont typeface="Noto Sans Symbols"/>
              <a:buNone/>
              <a:defRPr sz="2400" b="0" i="0" u="none" strike="noStrike" cap="none">
                <a:solidFill>
                  <a:srgbClr val="00365C"/>
                </a:solidFill>
                <a:latin typeface="Arial"/>
                <a:ea typeface="Arial"/>
                <a:cs typeface="Arial"/>
                <a:sym typeface="Arial"/>
              </a:defRPr>
            </a:lvl5pPr>
            <a:lvl6pPr marR="0" lvl="5"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6pPr>
            <a:lvl7pPr marR="0" lvl="6"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7pPr>
            <a:lvl8pPr marR="0" lvl="7"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8pPr>
            <a:lvl9pPr marR="0" lvl="8"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9pPr>
          </a:lstStyle>
          <a:p>
            <a:endParaRPr/>
          </a:p>
        </p:txBody>
      </p:sp>
      <p:sp>
        <p:nvSpPr>
          <p:cNvPr id="28" name="Google Shape;28;p22"/>
          <p:cNvSpPr txBox="1">
            <a:spLocks noGrp="1"/>
          </p:cNvSpPr>
          <p:nvPr>
            <p:ph type="body" idx="1"/>
          </p:nvPr>
        </p:nvSpPr>
        <p:spPr>
          <a:xfrm>
            <a:off x="609600" y="5257801"/>
            <a:ext cx="5384800" cy="752475"/>
          </a:xfrm>
          <a:prstGeom prst="rect">
            <a:avLst/>
          </a:prstGeom>
          <a:noFill/>
          <a:ln>
            <a:noFill/>
          </a:ln>
        </p:spPr>
        <p:txBody>
          <a:bodyPr spcFirstLastPara="1" wrap="square" lIns="81625" tIns="40800" rIns="81625" bIns="40800" anchor="t" anchorCtr="0">
            <a:noAutofit/>
          </a:bodyPr>
          <a:lstStyle>
            <a:lvl1pPr marL="457200" lvl="0" indent="-228600" algn="l">
              <a:spcBef>
                <a:spcPts val="347"/>
              </a:spcBef>
              <a:spcAft>
                <a:spcPts val="0"/>
              </a:spcAft>
              <a:buSzPts val="1733"/>
              <a:buNone/>
              <a:defRPr sz="1733"/>
            </a:lvl1pPr>
            <a:lvl2pPr marL="914400" lvl="1" indent="-228600" algn="l">
              <a:spcBef>
                <a:spcPts val="293"/>
              </a:spcBef>
              <a:spcAft>
                <a:spcPts val="0"/>
              </a:spcAft>
              <a:buSzPts val="1467"/>
              <a:buNone/>
              <a:defRPr sz="1467"/>
            </a:lvl2pPr>
            <a:lvl3pPr marL="1371600" lvl="2" indent="-228600" algn="l">
              <a:spcBef>
                <a:spcPts val="240"/>
              </a:spcBef>
              <a:spcAft>
                <a:spcPts val="0"/>
              </a:spcAft>
              <a:buSzPts val="1200"/>
              <a:buNone/>
              <a:defRPr sz="1200"/>
            </a:lvl3pPr>
            <a:lvl4pPr marL="1828800" lvl="3" indent="-228600" algn="l">
              <a:spcBef>
                <a:spcPts val="213"/>
              </a:spcBef>
              <a:spcAft>
                <a:spcPts val="0"/>
              </a:spcAft>
              <a:buSzPts val="1067"/>
              <a:buNone/>
              <a:defRPr sz="1067"/>
            </a:lvl4pPr>
            <a:lvl5pPr marL="2286000" lvl="4" indent="-228600" algn="l">
              <a:spcBef>
                <a:spcPts val="213"/>
              </a:spcBef>
              <a:spcAft>
                <a:spcPts val="0"/>
              </a:spcAft>
              <a:buSzPts val="1067"/>
              <a:buNone/>
              <a:defRPr sz="1067"/>
            </a:lvl5pPr>
            <a:lvl6pPr marL="2743200" lvl="5" indent="-228600" algn="l">
              <a:spcBef>
                <a:spcPts val="213"/>
              </a:spcBef>
              <a:spcAft>
                <a:spcPts val="0"/>
              </a:spcAft>
              <a:buClr>
                <a:schemeClr val="dk1"/>
              </a:buClr>
              <a:buSzPts val="1067"/>
              <a:buNone/>
              <a:defRPr sz="1067"/>
            </a:lvl6pPr>
            <a:lvl7pPr marL="3200400" lvl="6" indent="-228600" algn="l">
              <a:spcBef>
                <a:spcPts val="213"/>
              </a:spcBef>
              <a:spcAft>
                <a:spcPts val="0"/>
              </a:spcAft>
              <a:buClr>
                <a:schemeClr val="dk1"/>
              </a:buClr>
              <a:buSzPts val="1067"/>
              <a:buNone/>
              <a:defRPr sz="1067"/>
            </a:lvl7pPr>
            <a:lvl8pPr marL="3657600" lvl="7" indent="-228600" algn="l">
              <a:spcBef>
                <a:spcPts val="213"/>
              </a:spcBef>
              <a:spcAft>
                <a:spcPts val="0"/>
              </a:spcAft>
              <a:buClr>
                <a:schemeClr val="dk1"/>
              </a:buClr>
              <a:buSzPts val="1067"/>
              <a:buNone/>
              <a:defRPr sz="1067"/>
            </a:lvl8pPr>
            <a:lvl9pPr marL="4114800" lvl="8" indent="-228600" algn="l">
              <a:spcBef>
                <a:spcPts val="213"/>
              </a:spcBef>
              <a:spcAft>
                <a:spcPts val="0"/>
              </a:spcAft>
              <a:buClr>
                <a:schemeClr val="dk1"/>
              </a:buClr>
              <a:buSzPts val="1067"/>
              <a:buNone/>
              <a:defRPr sz="1067"/>
            </a:lvl9pPr>
          </a:lstStyle>
          <a:p>
            <a:endParaRPr/>
          </a:p>
        </p:txBody>
      </p:sp>
      <p:sp>
        <p:nvSpPr>
          <p:cNvPr id="29" name="Google Shape;29;p22"/>
          <p:cNvSpPr txBox="1">
            <a:spLocks noGrp="1"/>
          </p:cNvSpPr>
          <p:nvPr>
            <p:ph type="body" idx="3"/>
          </p:nvPr>
        </p:nvSpPr>
        <p:spPr>
          <a:xfrm>
            <a:off x="6197600" y="457202"/>
            <a:ext cx="5283200" cy="4492625"/>
          </a:xfrm>
          <a:prstGeom prst="rect">
            <a:avLst/>
          </a:prstGeom>
          <a:noFill/>
          <a:ln>
            <a:noFill/>
          </a:ln>
        </p:spPr>
        <p:txBody>
          <a:bodyPr spcFirstLastPara="1" wrap="square" lIns="81625" tIns="40800" rIns="81625" bIns="40800" anchor="t" anchorCtr="0">
            <a:normAutofit/>
          </a:bodyPr>
          <a:lstStyle>
            <a:lvl1pPr marL="457200" lvl="0" indent="-228600" algn="l">
              <a:spcBef>
                <a:spcPts val="0"/>
              </a:spcBef>
              <a:spcAft>
                <a:spcPts val="0"/>
              </a:spcAft>
              <a:buSzPts val="2800"/>
              <a:buNone/>
              <a:defRPr sz="2800" b="0" i="0">
                <a:solidFill>
                  <a:srgbClr val="08459A"/>
                </a:solidFill>
                <a:latin typeface="Arial"/>
                <a:ea typeface="Arial"/>
                <a:cs typeface="Arial"/>
                <a:sym typeface="Arial"/>
              </a:defRPr>
            </a:lvl1pPr>
            <a:lvl2pPr marL="914400" lvl="1" indent="-228600" algn="l">
              <a:spcBef>
                <a:spcPts val="427"/>
              </a:spcBef>
              <a:spcAft>
                <a:spcPts val="0"/>
              </a:spcAft>
              <a:buSzPts val="2133"/>
              <a:buNone/>
              <a:defRPr sz="2133">
                <a:solidFill>
                  <a:srgbClr val="F39095"/>
                </a:solidFill>
              </a:defRPr>
            </a:lvl2pPr>
            <a:lvl3pPr marL="1371600" lvl="2" indent="-228600" algn="l">
              <a:spcBef>
                <a:spcPts val="373"/>
              </a:spcBef>
              <a:spcAft>
                <a:spcPts val="0"/>
              </a:spcAft>
              <a:buSzPts val="1867"/>
              <a:buNone/>
              <a:defRPr sz="1867">
                <a:solidFill>
                  <a:srgbClr val="F39095"/>
                </a:solidFill>
              </a:defRPr>
            </a:lvl3pPr>
            <a:lvl4pPr marL="1828800" lvl="3" indent="-228600" algn="l">
              <a:spcBef>
                <a:spcPts val="347"/>
              </a:spcBef>
              <a:spcAft>
                <a:spcPts val="0"/>
              </a:spcAft>
              <a:buSzPts val="1733"/>
              <a:buNone/>
              <a:defRPr sz="1733">
                <a:solidFill>
                  <a:srgbClr val="F39095"/>
                </a:solidFill>
              </a:defRPr>
            </a:lvl4pPr>
            <a:lvl5pPr marL="2286000" lvl="4" indent="-228600" algn="l">
              <a:spcBef>
                <a:spcPts val="347"/>
              </a:spcBef>
              <a:spcAft>
                <a:spcPts val="0"/>
              </a:spcAft>
              <a:buSzPts val="1733"/>
              <a:buNone/>
              <a:defRPr sz="1733">
                <a:solidFill>
                  <a:srgbClr val="F39095"/>
                </a:solidFill>
              </a:defRPr>
            </a:lvl5pPr>
            <a:lvl6pPr marL="2743200" lvl="5" indent="-228600" algn="l">
              <a:spcBef>
                <a:spcPts val="347"/>
              </a:spcBef>
              <a:spcAft>
                <a:spcPts val="0"/>
              </a:spcAft>
              <a:buClr>
                <a:srgbClr val="F39095"/>
              </a:buClr>
              <a:buSzPts val="1733"/>
              <a:buNone/>
              <a:defRPr sz="1733">
                <a:solidFill>
                  <a:srgbClr val="F39095"/>
                </a:solidFill>
              </a:defRPr>
            </a:lvl6pPr>
            <a:lvl7pPr marL="3200400" lvl="6" indent="-228600" algn="l">
              <a:spcBef>
                <a:spcPts val="347"/>
              </a:spcBef>
              <a:spcAft>
                <a:spcPts val="0"/>
              </a:spcAft>
              <a:buClr>
                <a:srgbClr val="F39095"/>
              </a:buClr>
              <a:buSzPts val="1733"/>
              <a:buNone/>
              <a:defRPr sz="1733">
                <a:solidFill>
                  <a:srgbClr val="F39095"/>
                </a:solidFill>
              </a:defRPr>
            </a:lvl7pPr>
            <a:lvl8pPr marL="3657600" lvl="7" indent="-228600" algn="l">
              <a:spcBef>
                <a:spcPts val="347"/>
              </a:spcBef>
              <a:spcAft>
                <a:spcPts val="0"/>
              </a:spcAft>
              <a:buClr>
                <a:srgbClr val="F39095"/>
              </a:buClr>
              <a:buSzPts val="1733"/>
              <a:buNone/>
              <a:defRPr sz="1733">
                <a:solidFill>
                  <a:srgbClr val="F39095"/>
                </a:solidFill>
              </a:defRPr>
            </a:lvl8pPr>
            <a:lvl9pPr marL="4114800" lvl="8" indent="-228600" algn="l">
              <a:spcBef>
                <a:spcPts val="347"/>
              </a:spcBef>
              <a:spcAft>
                <a:spcPts val="0"/>
              </a:spcAft>
              <a:buClr>
                <a:srgbClr val="F39095"/>
              </a:buClr>
              <a:buSzPts val="1733"/>
              <a:buNone/>
              <a:defRPr sz="1733">
                <a:solidFill>
                  <a:srgbClr val="F39095"/>
                </a:solidFill>
              </a:defRPr>
            </a:lvl9pPr>
          </a:lstStyle>
          <a:p>
            <a:endParaRPr/>
          </a:p>
        </p:txBody>
      </p:sp>
      <p:sp>
        <p:nvSpPr>
          <p:cNvPr id="30" name="Google Shape;30;p22"/>
          <p:cNvSpPr txBox="1"/>
          <p:nvPr/>
        </p:nvSpPr>
        <p:spPr>
          <a:xfrm>
            <a:off x="11245851" y="6242985"/>
            <a:ext cx="539751" cy="335680"/>
          </a:xfrm>
          <a:prstGeom prst="rect">
            <a:avLst/>
          </a:prstGeom>
          <a:noFill/>
          <a:ln>
            <a:noFill/>
          </a:ln>
        </p:spPr>
        <p:txBody>
          <a:bodyPr spcFirstLastPara="1" wrap="square" lIns="108850" tIns="54425" rIns="108850" bIns="54425" anchor="t" anchorCtr="0">
            <a:spAutoFit/>
          </a:bodyPr>
          <a:lstStyle/>
          <a:p>
            <a:pPr marL="0" marR="0" lvl="0" indent="0" algn="l" rtl="0">
              <a:spcBef>
                <a:spcPts val="0"/>
              </a:spcBef>
              <a:spcAft>
                <a:spcPts val="0"/>
              </a:spcAft>
              <a:buNone/>
            </a:pPr>
            <a:fld id="{00000000-1234-1234-1234-123412341234}" type="slidenum">
              <a:rPr lang="en-US" sz="1467" b="0" i="0" u="none" strike="noStrike" cap="none">
                <a:solidFill>
                  <a:srgbClr val="FFFFFF"/>
                </a:solidFill>
                <a:latin typeface="Arial"/>
                <a:ea typeface="Arial"/>
                <a:cs typeface="Arial"/>
                <a:sym typeface="Arial"/>
              </a:rPr>
              <a:t>‹#›</a:t>
            </a:fld>
            <a:endParaRPr sz="1467" b="0"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31"/>
        <p:cNvGrpSpPr/>
        <p:nvPr/>
      </p:nvGrpSpPr>
      <p:grpSpPr>
        <a:xfrm>
          <a:off x="0" y="0"/>
          <a:ext cx="0" cy="0"/>
          <a:chOff x="0" y="0"/>
          <a:chExt cx="0" cy="0"/>
        </a:xfrm>
      </p:grpSpPr>
      <p:sp>
        <p:nvSpPr>
          <p:cNvPr id="32" name="Google Shape;32;p23"/>
          <p:cNvSpPr txBox="1">
            <a:spLocks noGrp="1"/>
          </p:cNvSpPr>
          <p:nvPr>
            <p:ph type="ctrTitle"/>
          </p:nvPr>
        </p:nvSpPr>
        <p:spPr>
          <a:xfrm>
            <a:off x="508000" y="228600"/>
            <a:ext cx="10972800" cy="1295400"/>
          </a:xfrm>
          <a:prstGeom prst="rect">
            <a:avLst/>
          </a:prstGeom>
          <a:noFill/>
          <a:ln>
            <a:noFill/>
          </a:ln>
        </p:spPr>
        <p:txBody>
          <a:bodyPr spcFirstLastPara="1" wrap="square" lIns="81625" tIns="40800" rIns="81625" bIns="40800" anchor="ctr" anchorCtr="0">
            <a:noAutofit/>
          </a:bodyPr>
          <a:lstStyle>
            <a:lvl1pPr lvl="0" algn="l">
              <a:spcBef>
                <a:spcPts val="0"/>
              </a:spcBef>
              <a:spcAft>
                <a:spcPts val="0"/>
              </a:spcAft>
              <a:buSzPts val="1400"/>
              <a:buNone/>
              <a:defRPr sz="4267" b="1" i="0" cap="none">
                <a:solidFill>
                  <a:srgbClr val="1A134C"/>
                </a:solidFill>
                <a:latin typeface="Arial"/>
                <a:ea typeface="Arial"/>
                <a:cs typeface="Arial"/>
                <a:sym typeface="Aria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3" name="Google Shape;33;p23"/>
          <p:cNvSpPr txBox="1">
            <a:spLocks noGrp="1"/>
          </p:cNvSpPr>
          <p:nvPr>
            <p:ph type="subTitle" idx="1"/>
          </p:nvPr>
        </p:nvSpPr>
        <p:spPr>
          <a:xfrm>
            <a:off x="609600" y="1676402"/>
            <a:ext cx="10972800" cy="761999"/>
          </a:xfrm>
          <a:prstGeom prst="rect">
            <a:avLst/>
          </a:prstGeom>
          <a:noFill/>
          <a:ln>
            <a:noFill/>
          </a:ln>
        </p:spPr>
        <p:txBody>
          <a:bodyPr spcFirstLastPara="1" wrap="square" lIns="81625" tIns="40800" rIns="81625" bIns="40800" anchor="t" anchorCtr="0">
            <a:noAutofit/>
          </a:bodyPr>
          <a:lstStyle>
            <a:lvl1pPr lvl="0" algn="l">
              <a:spcBef>
                <a:spcPts val="0"/>
              </a:spcBef>
              <a:spcAft>
                <a:spcPts val="0"/>
              </a:spcAft>
              <a:buSzPts val="2800"/>
              <a:buNone/>
              <a:defRPr sz="2800" b="1" i="0">
                <a:solidFill>
                  <a:srgbClr val="08459A"/>
                </a:solidFill>
                <a:latin typeface="Arial"/>
                <a:ea typeface="Arial"/>
                <a:cs typeface="Arial"/>
                <a:sym typeface="Arial"/>
              </a:defRPr>
            </a:lvl1pPr>
            <a:lvl2pPr lvl="1" algn="ctr">
              <a:spcBef>
                <a:spcPts val="507"/>
              </a:spcBef>
              <a:spcAft>
                <a:spcPts val="0"/>
              </a:spcAft>
              <a:buSzPts val="2533"/>
              <a:buNone/>
              <a:defRPr>
                <a:solidFill>
                  <a:srgbClr val="F39095"/>
                </a:solidFill>
              </a:defRPr>
            </a:lvl2pPr>
            <a:lvl3pPr lvl="2" algn="ctr">
              <a:spcBef>
                <a:spcPts val="480"/>
              </a:spcBef>
              <a:spcAft>
                <a:spcPts val="0"/>
              </a:spcAft>
              <a:buSzPts val="2400"/>
              <a:buNone/>
              <a:defRPr>
                <a:solidFill>
                  <a:srgbClr val="F39095"/>
                </a:solidFill>
              </a:defRPr>
            </a:lvl3pPr>
            <a:lvl4pPr lvl="3" algn="ctr">
              <a:spcBef>
                <a:spcPts val="480"/>
              </a:spcBef>
              <a:spcAft>
                <a:spcPts val="0"/>
              </a:spcAft>
              <a:buSzPts val="2400"/>
              <a:buNone/>
              <a:defRPr>
                <a:solidFill>
                  <a:srgbClr val="F39095"/>
                </a:solidFill>
              </a:defRPr>
            </a:lvl4pPr>
            <a:lvl5pPr lvl="4" algn="ctr">
              <a:spcBef>
                <a:spcPts val="480"/>
              </a:spcBef>
              <a:spcAft>
                <a:spcPts val="0"/>
              </a:spcAft>
              <a:buSzPts val="2400"/>
              <a:buNone/>
              <a:defRPr>
                <a:solidFill>
                  <a:srgbClr val="F39095"/>
                </a:solidFill>
              </a:defRPr>
            </a:lvl5pPr>
            <a:lvl6pPr lvl="5" algn="ctr">
              <a:spcBef>
                <a:spcPts val="480"/>
              </a:spcBef>
              <a:spcAft>
                <a:spcPts val="0"/>
              </a:spcAft>
              <a:buClr>
                <a:srgbClr val="F39095"/>
              </a:buClr>
              <a:buSzPts val="2400"/>
              <a:buNone/>
              <a:defRPr>
                <a:solidFill>
                  <a:srgbClr val="F39095"/>
                </a:solidFill>
              </a:defRPr>
            </a:lvl6pPr>
            <a:lvl7pPr lvl="6" algn="ctr">
              <a:spcBef>
                <a:spcPts val="480"/>
              </a:spcBef>
              <a:spcAft>
                <a:spcPts val="0"/>
              </a:spcAft>
              <a:buClr>
                <a:srgbClr val="F39095"/>
              </a:buClr>
              <a:buSzPts val="2400"/>
              <a:buNone/>
              <a:defRPr>
                <a:solidFill>
                  <a:srgbClr val="F39095"/>
                </a:solidFill>
              </a:defRPr>
            </a:lvl7pPr>
            <a:lvl8pPr lvl="7" algn="ctr">
              <a:spcBef>
                <a:spcPts val="480"/>
              </a:spcBef>
              <a:spcAft>
                <a:spcPts val="0"/>
              </a:spcAft>
              <a:buClr>
                <a:srgbClr val="F39095"/>
              </a:buClr>
              <a:buSzPts val="2400"/>
              <a:buNone/>
              <a:defRPr>
                <a:solidFill>
                  <a:srgbClr val="F39095"/>
                </a:solidFill>
              </a:defRPr>
            </a:lvl8pPr>
            <a:lvl9pPr lvl="8" algn="ctr">
              <a:spcBef>
                <a:spcPts val="480"/>
              </a:spcBef>
              <a:spcAft>
                <a:spcPts val="0"/>
              </a:spcAft>
              <a:buClr>
                <a:srgbClr val="F39095"/>
              </a:buClr>
              <a:buSzPts val="2400"/>
              <a:buNone/>
              <a:defRPr>
                <a:solidFill>
                  <a:srgbClr val="F39095"/>
                </a:solidFill>
              </a:defRPr>
            </a:lvl9pPr>
          </a:lstStyle>
          <a:p>
            <a:endParaRPr/>
          </a:p>
        </p:txBody>
      </p:sp>
      <p:sp>
        <p:nvSpPr>
          <p:cNvPr id="34" name="Google Shape;34;p23"/>
          <p:cNvSpPr txBox="1">
            <a:spLocks noGrp="1"/>
          </p:cNvSpPr>
          <p:nvPr>
            <p:ph type="body" idx="2"/>
          </p:nvPr>
        </p:nvSpPr>
        <p:spPr>
          <a:xfrm>
            <a:off x="609600" y="2286000"/>
            <a:ext cx="10972800" cy="2895600"/>
          </a:xfrm>
          <a:prstGeom prst="rect">
            <a:avLst/>
          </a:prstGeom>
          <a:noFill/>
          <a:ln>
            <a:noFill/>
          </a:ln>
        </p:spPr>
        <p:txBody>
          <a:bodyPr spcFirstLastPara="1" wrap="square" lIns="81625" tIns="40800" rIns="81625" bIns="40800" anchor="t" anchorCtr="0">
            <a:noAutofit/>
          </a:bodyPr>
          <a:lstStyle>
            <a:lvl1pPr marL="457200" lvl="0" indent="-406400" algn="l">
              <a:lnSpc>
                <a:spcPct val="100000"/>
              </a:lnSpc>
              <a:spcBef>
                <a:spcPts val="560"/>
              </a:spcBef>
              <a:spcAft>
                <a:spcPts val="0"/>
              </a:spcAft>
              <a:buSzPts val="2800"/>
              <a:buChar char="▪"/>
              <a:defRPr sz="2800">
                <a:solidFill>
                  <a:srgbClr val="08459A"/>
                </a:solidFill>
                <a:latin typeface="Arial"/>
                <a:ea typeface="Arial"/>
                <a:cs typeface="Arial"/>
                <a:sym typeface="Arial"/>
              </a:defRPr>
            </a:lvl1pPr>
            <a:lvl2pPr marL="914400" lvl="1" indent="-389445" algn="l">
              <a:spcBef>
                <a:spcPts val="715"/>
              </a:spcBef>
              <a:spcAft>
                <a:spcPts val="0"/>
              </a:spcAft>
              <a:buSzPts val="2533"/>
              <a:buFont typeface="Noto Sans Symbols"/>
              <a:buChar char="▪"/>
              <a:defRPr sz="2533" b="0" i="0">
                <a:solidFill>
                  <a:srgbClr val="08459A"/>
                </a:solidFill>
                <a:latin typeface="Arial"/>
                <a:ea typeface="Arial"/>
                <a:cs typeface="Arial"/>
                <a:sym typeface="Arial"/>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5" name="Google Shape;35;p23"/>
          <p:cNvSpPr txBox="1"/>
          <p:nvPr/>
        </p:nvSpPr>
        <p:spPr>
          <a:xfrm>
            <a:off x="11245851" y="6242985"/>
            <a:ext cx="539751" cy="335680"/>
          </a:xfrm>
          <a:prstGeom prst="rect">
            <a:avLst/>
          </a:prstGeom>
          <a:noFill/>
          <a:ln>
            <a:noFill/>
          </a:ln>
        </p:spPr>
        <p:txBody>
          <a:bodyPr spcFirstLastPara="1" wrap="square" lIns="108850" tIns="54425" rIns="108850" bIns="54425" anchor="t" anchorCtr="0">
            <a:spAutoFit/>
          </a:bodyPr>
          <a:lstStyle/>
          <a:p>
            <a:pPr marL="0" marR="0" lvl="0" indent="0" algn="l" rtl="0">
              <a:spcBef>
                <a:spcPts val="0"/>
              </a:spcBef>
              <a:spcAft>
                <a:spcPts val="0"/>
              </a:spcAft>
              <a:buNone/>
            </a:pPr>
            <a:fld id="{00000000-1234-1234-1234-123412341234}" type="slidenum">
              <a:rPr lang="en-US" sz="1467" b="0" i="0" u="none" strike="noStrike" cap="none">
                <a:solidFill>
                  <a:srgbClr val="FFFFFF"/>
                </a:solidFill>
                <a:latin typeface="Arial"/>
                <a:ea typeface="Arial"/>
                <a:cs typeface="Arial"/>
                <a:sym typeface="Arial"/>
              </a:rPr>
              <a:t>‹#›</a:t>
            </a:fld>
            <a:endParaRPr sz="1467" b="0"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36"/>
        <p:cNvGrpSpPr/>
        <p:nvPr/>
      </p:nvGrpSpPr>
      <p:grpSpPr>
        <a:xfrm>
          <a:off x="0" y="0"/>
          <a:ext cx="0" cy="0"/>
          <a:chOff x="0" y="0"/>
          <a:chExt cx="0" cy="0"/>
        </a:xfrm>
      </p:grpSpPr>
      <p:sp>
        <p:nvSpPr>
          <p:cNvPr id="37" name="Google Shape;37;p24"/>
          <p:cNvSpPr txBox="1">
            <a:spLocks noGrp="1"/>
          </p:cNvSpPr>
          <p:nvPr>
            <p:ph type="title"/>
          </p:nvPr>
        </p:nvSpPr>
        <p:spPr>
          <a:xfrm>
            <a:off x="508000" y="304800"/>
            <a:ext cx="11074400" cy="1143000"/>
          </a:xfrm>
          <a:prstGeom prst="rect">
            <a:avLst/>
          </a:prstGeom>
          <a:noFill/>
          <a:ln>
            <a:noFill/>
          </a:ln>
        </p:spPr>
        <p:txBody>
          <a:bodyPr spcFirstLastPara="1" wrap="square" lIns="81625" tIns="40800" rIns="81625" bIns="40800" anchor="ctr" anchorCtr="0">
            <a:noAutofit/>
          </a:bodyPr>
          <a:lstStyle>
            <a:lvl1pPr lvl="0" algn="l">
              <a:spcBef>
                <a:spcPts val="0"/>
              </a:spcBef>
              <a:spcAft>
                <a:spcPts val="0"/>
              </a:spcAft>
              <a:buSzPts val="1400"/>
              <a:buNone/>
              <a:defRPr>
                <a:solidFill>
                  <a:srgbClr val="1A134C"/>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8" name="Google Shape;38;p24"/>
          <p:cNvSpPr>
            <a:spLocks noGrp="1"/>
          </p:cNvSpPr>
          <p:nvPr>
            <p:ph type="chart" idx="2"/>
          </p:nvPr>
        </p:nvSpPr>
        <p:spPr>
          <a:xfrm>
            <a:off x="609600" y="1600200"/>
            <a:ext cx="10972800" cy="3657600"/>
          </a:xfrm>
          <a:prstGeom prst="rect">
            <a:avLst/>
          </a:prstGeom>
          <a:noFill/>
          <a:ln>
            <a:noFill/>
          </a:ln>
        </p:spPr>
        <p:txBody>
          <a:bodyPr spcFirstLastPara="1" wrap="square" lIns="81625" tIns="40800" rIns="81625" bIns="40800" anchor="t" anchorCtr="0">
            <a:noAutofit/>
          </a:bodyPr>
          <a:lstStyle>
            <a:lvl1pPr marR="0" lvl="0" algn="l" rtl="0">
              <a:spcBef>
                <a:spcPts val="560"/>
              </a:spcBef>
              <a:spcAft>
                <a:spcPts val="0"/>
              </a:spcAft>
              <a:buClr>
                <a:srgbClr val="3971AB"/>
              </a:buClr>
              <a:buSzPts val="2800"/>
              <a:buFont typeface="Noto Sans Symbols"/>
              <a:buNone/>
              <a:defRPr sz="2800" b="0" i="0" u="none" strike="noStrike" cap="none">
                <a:solidFill>
                  <a:srgbClr val="00365C"/>
                </a:solidFill>
                <a:latin typeface="Arial"/>
                <a:ea typeface="Arial"/>
                <a:cs typeface="Arial"/>
                <a:sym typeface="Arial"/>
              </a:defRPr>
            </a:lvl1pPr>
            <a:lvl2pPr marR="0" lvl="1" algn="l" rtl="0">
              <a:spcBef>
                <a:spcPts val="507"/>
              </a:spcBef>
              <a:spcAft>
                <a:spcPts val="0"/>
              </a:spcAft>
              <a:buClr>
                <a:srgbClr val="3971AB"/>
              </a:buClr>
              <a:buSzPts val="2533"/>
              <a:buFont typeface="Arial"/>
              <a:buChar char="•"/>
              <a:defRPr sz="2533" b="0" i="0" u="none" strike="noStrike" cap="none">
                <a:solidFill>
                  <a:srgbClr val="00365C"/>
                </a:solidFill>
                <a:latin typeface="Arial"/>
                <a:ea typeface="Arial"/>
                <a:cs typeface="Arial"/>
                <a:sym typeface="Arial"/>
              </a:defRPr>
            </a:lvl2pPr>
            <a:lvl3pPr marR="0" lvl="2" algn="l" rtl="0">
              <a:spcBef>
                <a:spcPts val="480"/>
              </a:spcBef>
              <a:spcAft>
                <a:spcPts val="0"/>
              </a:spcAft>
              <a:buClr>
                <a:srgbClr val="3971AB"/>
              </a:buClr>
              <a:buSzPts val="2400"/>
              <a:buFont typeface="Noto Sans Symbols"/>
              <a:buChar char="▪"/>
              <a:defRPr sz="2400" b="0" i="0" u="none" strike="noStrike" cap="none">
                <a:solidFill>
                  <a:srgbClr val="00365C"/>
                </a:solidFill>
                <a:latin typeface="Arial"/>
                <a:ea typeface="Arial"/>
                <a:cs typeface="Arial"/>
                <a:sym typeface="Arial"/>
              </a:defRPr>
            </a:lvl3pPr>
            <a:lvl4pPr marR="0" lvl="3" algn="l" rtl="0">
              <a:spcBef>
                <a:spcPts val="480"/>
              </a:spcBef>
              <a:spcAft>
                <a:spcPts val="0"/>
              </a:spcAft>
              <a:buClr>
                <a:srgbClr val="3971AB"/>
              </a:buClr>
              <a:buSzPts val="2400"/>
              <a:buFont typeface="Arial"/>
              <a:buChar char="•"/>
              <a:defRPr sz="2400" b="0" i="0" u="none" strike="noStrike" cap="none">
                <a:solidFill>
                  <a:srgbClr val="00365C"/>
                </a:solidFill>
                <a:latin typeface="Arial"/>
                <a:ea typeface="Arial"/>
                <a:cs typeface="Arial"/>
                <a:sym typeface="Arial"/>
              </a:defRPr>
            </a:lvl4pPr>
            <a:lvl5pPr marR="0" lvl="4" algn="l" rtl="0">
              <a:spcBef>
                <a:spcPts val="480"/>
              </a:spcBef>
              <a:spcAft>
                <a:spcPts val="0"/>
              </a:spcAft>
              <a:buClr>
                <a:srgbClr val="3971AB"/>
              </a:buClr>
              <a:buSzPts val="2400"/>
              <a:buFont typeface="Noto Sans Symbols"/>
              <a:buChar char="▪"/>
              <a:defRPr sz="2400" b="0" i="0" u="none" strike="noStrike" cap="none">
                <a:solidFill>
                  <a:srgbClr val="00365C"/>
                </a:solidFill>
                <a:latin typeface="Arial"/>
                <a:ea typeface="Arial"/>
                <a:cs typeface="Arial"/>
                <a:sym typeface="Arial"/>
              </a:defRPr>
            </a:lvl5pPr>
            <a:lvl6pPr marR="0" lvl="5"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6pPr>
            <a:lvl7pPr marR="0" lvl="6"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7pPr>
            <a:lvl8pPr marR="0" lvl="7"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8pPr>
            <a:lvl9pPr marR="0" lvl="8"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9pPr>
          </a:lstStyle>
          <a:p>
            <a:endParaRPr/>
          </a:p>
        </p:txBody>
      </p:sp>
      <p:sp>
        <p:nvSpPr>
          <p:cNvPr id="39" name="Google Shape;39;p24"/>
          <p:cNvSpPr txBox="1">
            <a:spLocks noGrp="1"/>
          </p:cNvSpPr>
          <p:nvPr>
            <p:ph type="body" idx="1"/>
          </p:nvPr>
        </p:nvSpPr>
        <p:spPr>
          <a:xfrm>
            <a:off x="609600" y="5334001"/>
            <a:ext cx="10972800" cy="533400"/>
          </a:xfrm>
          <a:prstGeom prst="rect">
            <a:avLst/>
          </a:prstGeom>
          <a:noFill/>
          <a:ln>
            <a:noFill/>
          </a:ln>
        </p:spPr>
        <p:txBody>
          <a:bodyPr spcFirstLastPara="1" wrap="square" lIns="81625" tIns="40800" rIns="81625" bIns="40800" anchor="t" anchorCtr="0">
            <a:noAutofit/>
          </a:bodyPr>
          <a:lstStyle>
            <a:lvl1pPr marL="457200" lvl="0" indent="-228600" algn="l">
              <a:spcBef>
                <a:spcPts val="320"/>
              </a:spcBef>
              <a:spcAft>
                <a:spcPts val="0"/>
              </a:spcAft>
              <a:buSzPts val="1600"/>
              <a:buNone/>
              <a:defRPr sz="1600">
                <a:solidFill>
                  <a:srgbClr val="005BAA"/>
                </a:solidFill>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0" name="Google Shape;40;p24"/>
          <p:cNvSpPr txBox="1"/>
          <p:nvPr/>
        </p:nvSpPr>
        <p:spPr>
          <a:xfrm>
            <a:off x="11245851" y="6242985"/>
            <a:ext cx="539751" cy="335680"/>
          </a:xfrm>
          <a:prstGeom prst="rect">
            <a:avLst/>
          </a:prstGeom>
          <a:noFill/>
          <a:ln>
            <a:noFill/>
          </a:ln>
        </p:spPr>
        <p:txBody>
          <a:bodyPr spcFirstLastPara="1" wrap="square" lIns="108850" tIns="54425" rIns="108850" bIns="54425" anchor="t" anchorCtr="0">
            <a:spAutoFit/>
          </a:bodyPr>
          <a:lstStyle/>
          <a:p>
            <a:pPr marL="0" marR="0" lvl="0" indent="0" algn="l" rtl="0">
              <a:spcBef>
                <a:spcPts val="0"/>
              </a:spcBef>
              <a:spcAft>
                <a:spcPts val="0"/>
              </a:spcAft>
              <a:buNone/>
            </a:pPr>
            <a:fld id="{00000000-1234-1234-1234-123412341234}" type="slidenum">
              <a:rPr lang="en-US" sz="1467" b="0" i="0" u="none" strike="noStrike" cap="none">
                <a:solidFill>
                  <a:srgbClr val="FFFFFF"/>
                </a:solidFill>
                <a:latin typeface="Arial"/>
                <a:ea typeface="Arial"/>
                <a:cs typeface="Arial"/>
                <a:sym typeface="Arial"/>
              </a:rPr>
              <a:t>‹#›</a:t>
            </a:fld>
            <a:endParaRPr sz="1467" b="0"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Custom Layout">
  <p:cSld name="1_Custom Layout">
    <p:spTree>
      <p:nvGrpSpPr>
        <p:cNvPr id="1" name="Shape 41"/>
        <p:cNvGrpSpPr/>
        <p:nvPr/>
      </p:nvGrpSpPr>
      <p:grpSpPr>
        <a:xfrm>
          <a:off x="0" y="0"/>
          <a:ext cx="0" cy="0"/>
          <a:chOff x="0" y="0"/>
          <a:chExt cx="0" cy="0"/>
        </a:xfrm>
      </p:grpSpPr>
      <p:sp>
        <p:nvSpPr>
          <p:cNvPr id="42" name="Google Shape;42;p25"/>
          <p:cNvSpPr>
            <a:spLocks noGrp="1"/>
          </p:cNvSpPr>
          <p:nvPr>
            <p:ph type="pic" idx="2"/>
          </p:nvPr>
        </p:nvSpPr>
        <p:spPr>
          <a:xfrm>
            <a:off x="609600" y="457200"/>
            <a:ext cx="10972800" cy="4800600"/>
          </a:xfrm>
          <a:prstGeom prst="rect">
            <a:avLst/>
          </a:prstGeom>
          <a:noFill/>
          <a:ln>
            <a:noFill/>
          </a:ln>
        </p:spPr>
        <p:txBody>
          <a:bodyPr spcFirstLastPara="1" wrap="square" lIns="81625" tIns="40800" rIns="81625" bIns="40800" anchor="t" anchorCtr="0">
            <a:normAutofit/>
          </a:bodyPr>
          <a:lstStyle>
            <a:lvl1pPr marR="0" lvl="0" algn="l" rtl="0">
              <a:spcBef>
                <a:spcPts val="773"/>
              </a:spcBef>
              <a:spcAft>
                <a:spcPts val="0"/>
              </a:spcAft>
              <a:buClr>
                <a:srgbClr val="3971AB"/>
              </a:buClr>
              <a:buSzPts val="3867"/>
              <a:buFont typeface="Noto Sans Symbols"/>
              <a:buNone/>
              <a:defRPr sz="3866" b="0" i="0" u="none" strike="noStrike" cap="none">
                <a:solidFill>
                  <a:srgbClr val="00365C"/>
                </a:solidFill>
                <a:latin typeface="Arial"/>
                <a:ea typeface="Arial"/>
                <a:cs typeface="Arial"/>
                <a:sym typeface="Arial"/>
              </a:defRPr>
            </a:lvl1pPr>
            <a:lvl2pPr marR="0" lvl="1" algn="l" rtl="0">
              <a:spcBef>
                <a:spcPts val="667"/>
              </a:spcBef>
              <a:spcAft>
                <a:spcPts val="0"/>
              </a:spcAft>
              <a:buClr>
                <a:srgbClr val="3971AB"/>
              </a:buClr>
              <a:buSzPts val="3333"/>
              <a:buFont typeface="Arial"/>
              <a:buNone/>
              <a:defRPr sz="3333" b="0" i="0" u="none" strike="noStrike" cap="none">
                <a:solidFill>
                  <a:srgbClr val="00365C"/>
                </a:solidFill>
                <a:latin typeface="Arial"/>
                <a:ea typeface="Arial"/>
                <a:cs typeface="Arial"/>
                <a:sym typeface="Arial"/>
              </a:defRPr>
            </a:lvl2pPr>
            <a:lvl3pPr marR="0" lvl="2" algn="l" rtl="0">
              <a:spcBef>
                <a:spcPts val="560"/>
              </a:spcBef>
              <a:spcAft>
                <a:spcPts val="0"/>
              </a:spcAft>
              <a:buClr>
                <a:srgbClr val="3971AB"/>
              </a:buClr>
              <a:buSzPts val="2800"/>
              <a:buFont typeface="Noto Sans Symbols"/>
              <a:buNone/>
              <a:defRPr sz="2800" b="0" i="0" u="none" strike="noStrike" cap="none">
                <a:solidFill>
                  <a:srgbClr val="00365C"/>
                </a:solidFill>
                <a:latin typeface="Arial"/>
                <a:ea typeface="Arial"/>
                <a:cs typeface="Arial"/>
                <a:sym typeface="Arial"/>
              </a:defRPr>
            </a:lvl3pPr>
            <a:lvl4pPr marR="0" lvl="3" algn="l" rtl="0">
              <a:spcBef>
                <a:spcPts val="480"/>
              </a:spcBef>
              <a:spcAft>
                <a:spcPts val="0"/>
              </a:spcAft>
              <a:buClr>
                <a:srgbClr val="3971AB"/>
              </a:buClr>
              <a:buSzPts val="2400"/>
              <a:buFont typeface="Arial"/>
              <a:buNone/>
              <a:defRPr sz="2400" b="0" i="0" u="none" strike="noStrike" cap="none">
                <a:solidFill>
                  <a:srgbClr val="00365C"/>
                </a:solidFill>
                <a:latin typeface="Arial"/>
                <a:ea typeface="Arial"/>
                <a:cs typeface="Arial"/>
                <a:sym typeface="Arial"/>
              </a:defRPr>
            </a:lvl4pPr>
            <a:lvl5pPr marR="0" lvl="4" algn="l" rtl="0">
              <a:spcBef>
                <a:spcPts val="480"/>
              </a:spcBef>
              <a:spcAft>
                <a:spcPts val="0"/>
              </a:spcAft>
              <a:buClr>
                <a:srgbClr val="3971AB"/>
              </a:buClr>
              <a:buSzPts val="2400"/>
              <a:buFont typeface="Noto Sans Symbols"/>
              <a:buNone/>
              <a:defRPr sz="2400" b="0" i="0" u="none" strike="noStrike" cap="none">
                <a:solidFill>
                  <a:srgbClr val="00365C"/>
                </a:solidFill>
                <a:latin typeface="Arial"/>
                <a:ea typeface="Arial"/>
                <a:cs typeface="Arial"/>
                <a:sym typeface="Arial"/>
              </a:defRPr>
            </a:lvl5pPr>
            <a:lvl6pPr marR="0" lvl="5"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6pPr>
            <a:lvl7pPr marR="0" lvl="6"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7pPr>
            <a:lvl8pPr marR="0" lvl="7"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8pPr>
            <a:lvl9pPr marR="0" lvl="8"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9pPr>
          </a:lstStyle>
          <a:p>
            <a:endParaRPr/>
          </a:p>
        </p:txBody>
      </p:sp>
      <p:sp>
        <p:nvSpPr>
          <p:cNvPr id="43" name="Google Shape;43;p25"/>
          <p:cNvSpPr txBox="1">
            <a:spLocks noGrp="1"/>
          </p:cNvSpPr>
          <p:nvPr>
            <p:ph type="body" idx="1"/>
          </p:nvPr>
        </p:nvSpPr>
        <p:spPr>
          <a:xfrm>
            <a:off x="609600" y="5410202"/>
            <a:ext cx="10972800" cy="457199"/>
          </a:xfrm>
          <a:prstGeom prst="rect">
            <a:avLst/>
          </a:prstGeom>
          <a:noFill/>
          <a:ln>
            <a:noFill/>
          </a:ln>
        </p:spPr>
        <p:txBody>
          <a:bodyPr spcFirstLastPara="1" wrap="square" lIns="81625" tIns="40800" rIns="81625" bIns="40800" anchor="t" anchorCtr="0">
            <a:noAutofit/>
          </a:bodyPr>
          <a:lstStyle>
            <a:lvl1pPr marL="457200" lvl="0" indent="-228600" algn="l">
              <a:spcBef>
                <a:spcPts val="320"/>
              </a:spcBef>
              <a:spcAft>
                <a:spcPts val="0"/>
              </a:spcAft>
              <a:buSzPts val="1600"/>
              <a:buNone/>
              <a:defRPr sz="1600">
                <a:solidFill>
                  <a:srgbClr val="1A134C"/>
                </a:solidFill>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4" name="Google Shape;44;p25"/>
          <p:cNvSpPr txBox="1"/>
          <p:nvPr/>
        </p:nvSpPr>
        <p:spPr>
          <a:xfrm>
            <a:off x="11245851" y="6242985"/>
            <a:ext cx="539751" cy="335680"/>
          </a:xfrm>
          <a:prstGeom prst="rect">
            <a:avLst/>
          </a:prstGeom>
          <a:noFill/>
          <a:ln>
            <a:noFill/>
          </a:ln>
        </p:spPr>
        <p:txBody>
          <a:bodyPr spcFirstLastPara="1" wrap="square" lIns="108850" tIns="54425" rIns="108850" bIns="54425" anchor="t" anchorCtr="0">
            <a:spAutoFit/>
          </a:bodyPr>
          <a:lstStyle/>
          <a:p>
            <a:pPr marL="0" marR="0" lvl="0" indent="0" algn="l" rtl="0">
              <a:spcBef>
                <a:spcPts val="0"/>
              </a:spcBef>
              <a:spcAft>
                <a:spcPts val="0"/>
              </a:spcAft>
              <a:buNone/>
            </a:pPr>
            <a:fld id="{00000000-1234-1234-1234-123412341234}" type="slidenum">
              <a:rPr lang="en-US" sz="1467" b="0" i="0" u="none" strike="noStrike" cap="none">
                <a:solidFill>
                  <a:srgbClr val="FFFFFF"/>
                </a:solidFill>
                <a:latin typeface="Arial"/>
                <a:ea typeface="Arial"/>
                <a:cs typeface="Arial"/>
                <a:sym typeface="Arial"/>
              </a:rPr>
              <a:t>‹#›</a:t>
            </a:fld>
            <a:endParaRPr sz="1467" b="0"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1_Picture with Caption">
  <p:cSld name="1_Picture with Caption">
    <p:spTree>
      <p:nvGrpSpPr>
        <p:cNvPr id="1" name="Shape 45"/>
        <p:cNvGrpSpPr/>
        <p:nvPr/>
      </p:nvGrpSpPr>
      <p:grpSpPr>
        <a:xfrm>
          <a:off x="0" y="0"/>
          <a:ext cx="0" cy="0"/>
          <a:chOff x="0" y="0"/>
          <a:chExt cx="0" cy="0"/>
        </a:xfrm>
      </p:grpSpPr>
      <p:sp>
        <p:nvSpPr>
          <p:cNvPr id="46" name="Google Shape;46;p26"/>
          <p:cNvSpPr>
            <a:spLocks noGrp="1"/>
          </p:cNvSpPr>
          <p:nvPr>
            <p:ph type="pic" idx="2"/>
          </p:nvPr>
        </p:nvSpPr>
        <p:spPr>
          <a:xfrm>
            <a:off x="609600" y="612777"/>
            <a:ext cx="3962400" cy="1901825"/>
          </a:xfrm>
          <a:prstGeom prst="rect">
            <a:avLst/>
          </a:prstGeom>
          <a:noFill/>
          <a:ln>
            <a:noFill/>
          </a:ln>
        </p:spPr>
        <p:txBody>
          <a:bodyPr spcFirstLastPara="1" wrap="square" lIns="81625" tIns="40800" rIns="81625" bIns="40800" anchor="t" anchorCtr="0">
            <a:normAutofit/>
          </a:bodyPr>
          <a:lstStyle>
            <a:lvl1pPr marR="0" lvl="0" algn="l" rtl="0">
              <a:spcBef>
                <a:spcPts val="560"/>
              </a:spcBef>
              <a:spcAft>
                <a:spcPts val="0"/>
              </a:spcAft>
              <a:buClr>
                <a:srgbClr val="3971AB"/>
              </a:buClr>
              <a:buSzPts val="2800"/>
              <a:buFont typeface="Noto Sans Symbols"/>
              <a:buNone/>
              <a:defRPr sz="2800" b="0" i="0" u="none" strike="noStrike" cap="none">
                <a:solidFill>
                  <a:srgbClr val="00365C"/>
                </a:solidFill>
                <a:latin typeface="Arial"/>
                <a:ea typeface="Arial"/>
                <a:cs typeface="Arial"/>
                <a:sym typeface="Arial"/>
              </a:defRPr>
            </a:lvl1pPr>
            <a:lvl2pPr marR="0" lvl="1" algn="l" rtl="0">
              <a:spcBef>
                <a:spcPts val="667"/>
              </a:spcBef>
              <a:spcAft>
                <a:spcPts val="0"/>
              </a:spcAft>
              <a:buClr>
                <a:srgbClr val="3971AB"/>
              </a:buClr>
              <a:buSzPts val="3333"/>
              <a:buFont typeface="Arial"/>
              <a:buNone/>
              <a:defRPr sz="3333" b="0" i="0" u="none" strike="noStrike" cap="none">
                <a:solidFill>
                  <a:srgbClr val="00365C"/>
                </a:solidFill>
                <a:latin typeface="Arial"/>
                <a:ea typeface="Arial"/>
                <a:cs typeface="Arial"/>
                <a:sym typeface="Arial"/>
              </a:defRPr>
            </a:lvl2pPr>
            <a:lvl3pPr marR="0" lvl="2" algn="l" rtl="0">
              <a:spcBef>
                <a:spcPts val="560"/>
              </a:spcBef>
              <a:spcAft>
                <a:spcPts val="0"/>
              </a:spcAft>
              <a:buClr>
                <a:srgbClr val="3971AB"/>
              </a:buClr>
              <a:buSzPts val="2800"/>
              <a:buFont typeface="Noto Sans Symbols"/>
              <a:buNone/>
              <a:defRPr sz="2800" b="0" i="0" u="none" strike="noStrike" cap="none">
                <a:solidFill>
                  <a:srgbClr val="00365C"/>
                </a:solidFill>
                <a:latin typeface="Arial"/>
                <a:ea typeface="Arial"/>
                <a:cs typeface="Arial"/>
                <a:sym typeface="Arial"/>
              </a:defRPr>
            </a:lvl3pPr>
            <a:lvl4pPr marR="0" lvl="3" algn="l" rtl="0">
              <a:spcBef>
                <a:spcPts val="480"/>
              </a:spcBef>
              <a:spcAft>
                <a:spcPts val="0"/>
              </a:spcAft>
              <a:buClr>
                <a:srgbClr val="3971AB"/>
              </a:buClr>
              <a:buSzPts val="2400"/>
              <a:buFont typeface="Arial"/>
              <a:buNone/>
              <a:defRPr sz="2400" b="0" i="0" u="none" strike="noStrike" cap="none">
                <a:solidFill>
                  <a:srgbClr val="00365C"/>
                </a:solidFill>
                <a:latin typeface="Arial"/>
                <a:ea typeface="Arial"/>
                <a:cs typeface="Arial"/>
                <a:sym typeface="Arial"/>
              </a:defRPr>
            </a:lvl4pPr>
            <a:lvl5pPr marR="0" lvl="4" algn="l" rtl="0">
              <a:spcBef>
                <a:spcPts val="480"/>
              </a:spcBef>
              <a:spcAft>
                <a:spcPts val="0"/>
              </a:spcAft>
              <a:buClr>
                <a:srgbClr val="3971AB"/>
              </a:buClr>
              <a:buSzPts val="2400"/>
              <a:buFont typeface="Noto Sans Symbols"/>
              <a:buNone/>
              <a:defRPr sz="2400" b="0" i="0" u="none" strike="noStrike" cap="none">
                <a:solidFill>
                  <a:srgbClr val="00365C"/>
                </a:solidFill>
                <a:latin typeface="Arial"/>
                <a:ea typeface="Arial"/>
                <a:cs typeface="Arial"/>
                <a:sym typeface="Arial"/>
              </a:defRPr>
            </a:lvl5pPr>
            <a:lvl6pPr marR="0" lvl="5"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6pPr>
            <a:lvl7pPr marR="0" lvl="6"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7pPr>
            <a:lvl8pPr marR="0" lvl="7"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8pPr>
            <a:lvl9pPr marR="0" lvl="8"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9pPr>
          </a:lstStyle>
          <a:p>
            <a:endParaRPr/>
          </a:p>
        </p:txBody>
      </p:sp>
      <p:sp>
        <p:nvSpPr>
          <p:cNvPr id="47" name="Google Shape;47;p26"/>
          <p:cNvSpPr txBox="1">
            <a:spLocks noGrp="1"/>
          </p:cNvSpPr>
          <p:nvPr>
            <p:ph type="body" idx="1"/>
          </p:nvPr>
        </p:nvSpPr>
        <p:spPr>
          <a:xfrm>
            <a:off x="609600" y="5181600"/>
            <a:ext cx="10972800" cy="990600"/>
          </a:xfrm>
          <a:prstGeom prst="rect">
            <a:avLst/>
          </a:prstGeom>
          <a:noFill/>
          <a:ln>
            <a:noFill/>
          </a:ln>
        </p:spPr>
        <p:txBody>
          <a:bodyPr spcFirstLastPara="1" wrap="square" lIns="81625" tIns="40800" rIns="81625" bIns="40800" anchor="t" anchorCtr="0">
            <a:noAutofit/>
          </a:bodyPr>
          <a:lstStyle>
            <a:lvl1pPr marL="457200" lvl="0" indent="-228600" algn="l">
              <a:spcBef>
                <a:spcPts val="320"/>
              </a:spcBef>
              <a:spcAft>
                <a:spcPts val="0"/>
              </a:spcAft>
              <a:buSzPts val="1600"/>
              <a:buNone/>
              <a:defRPr sz="1600">
                <a:solidFill>
                  <a:srgbClr val="1A134C"/>
                </a:solidFill>
              </a:defRPr>
            </a:lvl1pPr>
            <a:lvl2pPr marL="914400" lvl="1" indent="-228600" algn="l">
              <a:spcBef>
                <a:spcPts val="293"/>
              </a:spcBef>
              <a:spcAft>
                <a:spcPts val="0"/>
              </a:spcAft>
              <a:buSzPts val="1467"/>
              <a:buNone/>
              <a:defRPr sz="1467"/>
            </a:lvl2pPr>
            <a:lvl3pPr marL="1371600" lvl="2" indent="-228600" algn="l">
              <a:spcBef>
                <a:spcPts val="240"/>
              </a:spcBef>
              <a:spcAft>
                <a:spcPts val="0"/>
              </a:spcAft>
              <a:buSzPts val="1200"/>
              <a:buNone/>
              <a:defRPr sz="1200"/>
            </a:lvl3pPr>
            <a:lvl4pPr marL="1828800" lvl="3" indent="-228600" algn="l">
              <a:spcBef>
                <a:spcPts val="213"/>
              </a:spcBef>
              <a:spcAft>
                <a:spcPts val="0"/>
              </a:spcAft>
              <a:buSzPts val="1067"/>
              <a:buNone/>
              <a:defRPr sz="1067"/>
            </a:lvl4pPr>
            <a:lvl5pPr marL="2286000" lvl="4" indent="-228600" algn="l">
              <a:spcBef>
                <a:spcPts val="213"/>
              </a:spcBef>
              <a:spcAft>
                <a:spcPts val="0"/>
              </a:spcAft>
              <a:buSzPts val="1067"/>
              <a:buNone/>
              <a:defRPr sz="1067"/>
            </a:lvl5pPr>
            <a:lvl6pPr marL="2743200" lvl="5" indent="-228600" algn="l">
              <a:spcBef>
                <a:spcPts val="213"/>
              </a:spcBef>
              <a:spcAft>
                <a:spcPts val="0"/>
              </a:spcAft>
              <a:buClr>
                <a:schemeClr val="dk1"/>
              </a:buClr>
              <a:buSzPts val="1067"/>
              <a:buNone/>
              <a:defRPr sz="1067"/>
            </a:lvl6pPr>
            <a:lvl7pPr marL="3200400" lvl="6" indent="-228600" algn="l">
              <a:spcBef>
                <a:spcPts val="213"/>
              </a:spcBef>
              <a:spcAft>
                <a:spcPts val="0"/>
              </a:spcAft>
              <a:buClr>
                <a:schemeClr val="dk1"/>
              </a:buClr>
              <a:buSzPts val="1067"/>
              <a:buNone/>
              <a:defRPr sz="1067"/>
            </a:lvl7pPr>
            <a:lvl8pPr marL="3657600" lvl="7" indent="-228600" algn="l">
              <a:spcBef>
                <a:spcPts val="213"/>
              </a:spcBef>
              <a:spcAft>
                <a:spcPts val="0"/>
              </a:spcAft>
              <a:buClr>
                <a:schemeClr val="dk1"/>
              </a:buClr>
              <a:buSzPts val="1067"/>
              <a:buNone/>
              <a:defRPr sz="1067"/>
            </a:lvl8pPr>
            <a:lvl9pPr marL="4114800" lvl="8" indent="-228600" algn="l">
              <a:spcBef>
                <a:spcPts val="213"/>
              </a:spcBef>
              <a:spcAft>
                <a:spcPts val="0"/>
              </a:spcAft>
              <a:buClr>
                <a:schemeClr val="dk1"/>
              </a:buClr>
              <a:buSzPts val="1067"/>
              <a:buNone/>
              <a:defRPr sz="1067"/>
            </a:lvl9pPr>
          </a:lstStyle>
          <a:p>
            <a:endParaRPr/>
          </a:p>
        </p:txBody>
      </p:sp>
      <p:sp>
        <p:nvSpPr>
          <p:cNvPr id="48" name="Google Shape;48;p26"/>
          <p:cNvSpPr>
            <a:spLocks noGrp="1"/>
          </p:cNvSpPr>
          <p:nvPr>
            <p:ph type="pic" idx="3"/>
          </p:nvPr>
        </p:nvSpPr>
        <p:spPr>
          <a:xfrm>
            <a:off x="4876800" y="612776"/>
            <a:ext cx="6705600" cy="4340224"/>
          </a:xfrm>
          <a:prstGeom prst="rect">
            <a:avLst/>
          </a:prstGeom>
          <a:noFill/>
          <a:ln>
            <a:noFill/>
          </a:ln>
        </p:spPr>
        <p:txBody>
          <a:bodyPr spcFirstLastPara="1" wrap="square" lIns="81625" tIns="40800" rIns="81625" bIns="40800" anchor="t" anchorCtr="0">
            <a:normAutofit/>
          </a:bodyPr>
          <a:lstStyle>
            <a:lvl1pPr marR="0" lvl="0" algn="l" rtl="0">
              <a:spcBef>
                <a:spcPts val="560"/>
              </a:spcBef>
              <a:spcAft>
                <a:spcPts val="0"/>
              </a:spcAft>
              <a:buClr>
                <a:srgbClr val="3971AB"/>
              </a:buClr>
              <a:buSzPts val="2800"/>
              <a:buFont typeface="Noto Sans Symbols"/>
              <a:buNone/>
              <a:defRPr sz="2800" b="0" i="0" u="none" strike="noStrike" cap="none">
                <a:solidFill>
                  <a:srgbClr val="00365C"/>
                </a:solidFill>
                <a:latin typeface="Arial"/>
                <a:ea typeface="Arial"/>
                <a:cs typeface="Arial"/>
                <a:sym typeface="Arial"/>
              </a:defRPr>
            </a:lvl1pPr>
            <a:lvl2pPr marR="0" lvl="1" algn="l" rtl="0">
              <a:spcBef>
                <a:spcPts val="667"/>
              </a:spcBef>
              <a:spcAft>
                <a:spcPts val="0"/>
              </a:spcAft>
              <a:buClr>
                <a:srgbClr val="3971AB"/>
              </a:buClr>
              <a:buSzPts val="3333"/>
              <a:buFont typeface="Arial"/>
              <a:buNone/>
              <a:defRPr sz="3333" b="0" i="0" u="none" strike="noStrike" cap="none">
                <a:solidFill>
                  <a:srgbClr val="00365C"/>
                </a:solidFill>
                <a:latin typeface="Arial"/>
                <a:ea typeface="Arial"/>
                <a:cs typeface="Arial"/>
                <a:sym typeface="Arial"/>
              </a:defRPr>
            </a:lvl2pPr>
            <a:lvl3pPr marR="0" lvl="2" algn="l" rtl="0">
              <a:spcBef>
                <a:spcPts val="560"/>
              </a:spcBef>
              <a:spcAft>
                <a:spcPts val="0"/>
              </a:spcAft>
              <a:buClr>
                <a:srgbClr val="3971AB"/>
              </a:buClr>
              <a:buSzPts val="2800"/>
              <a:buFont typeface="Noto Sans Symbols"/>
              <a:buNone/>
              <a:defRPr sz="2800" b="0" i="0" u="none" strike="noStrike" cap="none">
                <a:solidFill>
                  <a:srgbClr val="00365C"/>
                </a:solidFill>
                <a:latin typeface="Arial"/>
                <a:ea typeface="Arial"/>
                <a:cs typeface="Arial"/>
                <a:sym typeface="Arial"/>
              </a:defRPr>
            </a:lvl3pPr>
            <a:lvl4pPr marR="0" lvl="3" algn="l" rtl="0">
              <a:spcBef>
                <a:spcPts val="480"/>
              </a:spcBef>
              <a:spcAft>
                <a:spcPts val="0"/>
              </a:spcAft>
              <a:buClr>
                <a:srgbClr val="3971AB"/>
              </a:buClr>
              <a:buSzPts val="2400"/>
              <a:buFont typeface="Arial"/>
              <a:buNone/>
              <a:defRPr sz="2400" b="0" i="0" u="none" strike="noStrike" cap="none">
                <a:solidFill>
                  <a:srgbClr val="00365C"/>
                </a:solidFill>
                <a:latin typeface="Arial"/>
                <a:ea typeface="Arial"/>
                <a:cs typeface="Arial"/>
                <a:sym typeface="Arial"/>
              </a:defRPr>
            </a:lvl4pPr>
            <a:lvl5pPr marR="0" lvl="4" algn="l" rtl="0">
              <a:spcBef>
                <a:spcPts val="480"/>
              </a:spcBef>
              <a:spcAft>
                <a:spcPts val="0"/>
              </a:spcAft>
              <a:buClr>
                <a:srgbClr val="3971AB"/>
              </a:buClr>
              <a:buSzPts val="2400"/>
              <a:buFont typeface="Noto Sans Symbols"/>
              <a:buNone/>
              <a:defRPr sz="2400" b="0" i="0" u="none" strike="noStrike" cap="none">
                <a:solidFill>
                  <a:srgbClr val="00365C"/>
                </a:solidFill>
                <a:latin typeface="Arial"/>
                <a:ea typeface="Arial"/>
                <a:cs typeface="Arial"/>
                <a:sym typeface="Arial"/>
              </a:defRPr>
            </a:lvl5pPr>
            <a:lvl6pPr marR="0" lvl="5"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6pPr>
            <a:lvl7pPr marR="0" lvl="6"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7pPr>
            <a:lvl8pPr marR="0" lvl="7"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8pPr>
            <a:lvl9pPr marR="0" lvl="8"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9pPr>
          </a:lstStyle>
          <a:p>
            <a:endParaRPr/>
          </a:p>
        </p:txBody>
      </p:sp>
      <p:sp>
        <p:nvSpPr>
          <p:cNvPr id="49" name="Google Shape;49;p26"/>
          <p:cNvSpPr>
            <a:spLocks noGrp="1"/>
          </p:cNvSpPr>
          <p:nvPr>
            <p:ph type="pic" idx="4"/>
          </p:nvPr>
        </p:nvSpPr>
        <p:spPr>
          <a:xfrm>
            <a:off x="609600" y="2743201"/>
            <a:ext cx="3962400" cy="2209799"/>
          </a:xfrm>
          <a:prstGeom prst="rect">
            <a:avLst/>
          </a:prstGeom>
          <a:noFill/>
          <a:ln>
            <a:noFill/>
          </a:ln>
        </p:spPr>
        <p:txBody>
          <a:bodyPr spcFirstLastPara="1" wrap="square" lIns="81625" tIns="40800" rIns="81625" bIns="40800" anchor="t" anchorCtr="0">
            <a:noAutofit/>
          </a:bodyPr>
          <a:lstStyle>
            <a:lvl1pPr marR="0" lvl="0" algn="l" rtl="0">
              <a:lnSpc>
                <a:spcPct val="100000"/>
              </a:lnSpc>
              <a:spcBef>
                <a:spcPts val="560"/>
              </a:spcBef>
              <a:spcAft>
                <a:spcPts val="0"/>
              </a:spcAft>
              <a:buClr>
                <a:srgbClr val="3971AB"/>
              </a:buClr>
              <a:buSzPts val="2800"/>
              <a:buFont typeface="Noto Sans Symbols"/>
              <a:buNone/>
              <a:defRPr sz="2800" b="0" i="0" u="none" strike="noStrike" cap="none">
                <a:solidFill>
                  <a:srgbClr val="00365C"/>
                </a:solidFill>
                <a:latin typeface="Arial"/>
                <a:ea typeface="Arial"/>
                <a:cs typeface="Arial"/>
                <a:sym typeface="Arial"/>
              </a:defRPr>
            </a:lvl1pPr>
            <a:lvl2pPr marR="0" lvl="1" algn="l" rtl="0">
              <a:spcBef>
                <a:spcPts val="507"/>
              </a:spcBef>
              <a:spcAft>
                <a:spcPts val="0"/>
              </a:spcAft>
              <a:buClr>
                <a:srgbClr val="3971AB"/>
              </a:buClr>
              <a:buSzPts val="2533"/>
              <a:buFont typeface="Arial"/>
              <a:buChar char="•"/>
              <a:defRPr sz="2533" b="0" i="0" u="none" strike="noStrike" cap="none">
                <a:solidFill>
                  <a:srgbClr val="00365C"/>
                </a:solidFill>
                <a:latin typeface="Arial"/>
                <a:ea typeface="Arial"/>
                <a:cs typeface="Arial"/>
                <a:sym typeface="Arial"/>
              </a:defRPr>
            </a:lvl2pPr>
            <a:lvl3pPr marR="0" lvl="2" algn="l" rtl="0">
              <a:spcBef>
                <a:spcPts val="480"/>
              </a:spcBef>
              <a:spcAft>
                <a:spcPts val="0"/>
              </a:spcAft>
              <a:buClr>
                <a:srgbClr val="3971AB"/>
              </a:buClr>
              <a:buSzPts val="2400"/>
              <a:buFont typeface="Noto Sans Symbols"/>
              <a:buChar char="▪"/>
              <a:defRPr sz="2400" b="0" i="0" u="none" strike="noStrike" cap="none">
                <a:solidFill>
                  <a:srgbClr val="00365C"/>
                </a:solidFill>
                <a:latin typeface="Arial"/>
                <a:ea typeface="Arial"/>
                <a:cs typeface="Arial"/>
                <a:sym typeface="Arial"/>
              </a:defRPr>
            </a:lvl3pPr>
            <a:lvl4pPr marR="0" lvl="3" algn="l" rtl="0">
              <a:spcBef>
                <a:spcPts val="480"/>
              </a:spcBef>
              <a:spcAft>
                <a:spcPts val="0"/>
              </a:spcAft>
              <a:buClr>
                <a:srgbClr val="3971AB"/>
              </a:buClr>
              <a:buSzPts val="2400"/>
              <a:buFont typeface="Arial"/>
              <a:buChar char="•"/>
              <a:defRPr sz="2400" b="0" i="0" u="none" strike="noStrike" cap="none">
                <a:solidFill>
                  <a:srgbClr val="00365C"/>
                </a:solidFill>
                <a:latin typeface="Arial"/>
                <a:ea typeface="Arial"/>
                <a:cs typeface="Arial"/>
                <a:sym typeface="Arial"/>
              </a:defRPr>
            </a:lvl4pPr>
            <a:lvl5pPr marR="0" lvl="4" algn="l" rtl="0">
              <a:spcBef>
                <a:spcPts val="480"/>
              </a:spcBef>
              <a:spcAft>
                <a:spcPts val="0"/>
              </a:spcAft>
              <a:buClr>
                <a:srgbClr val="3971AB"/>
              </a:buClr>
              <a:buSzPts val="2400"/>
              <a:buFont typeface="Noto Sans Symbols"/>
              <a:buChar char="▪"/>
              <a:defRPr sz="2400" b="0" i="0" u="none" strike="noStrike" cap="none">
                <a:solidFill>
                  <a:srgbClr val="00365C"/>
                </a:solidFill>
                <a:latin typeface="Arial"/>
                <a:ea typeface="Arial"/>
                <a:cs typeface="Arial"/>
                <a:sym typeface="Arial"/>
              </a:defRPr>
            </a:lvl5pPr>
            <a:lvl6pPr marR="0" lvl="5"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6pPr>
            <a:lvl7pPr marR="0" lvl="6"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7pPr>
            <a:lvl8pPr marR="0" lvl="7"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8pPr>
            <a:lvl9pPr marR="0" lvl="8"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9pPr>
          </a:lstStyle>
          <a:p>
            <a:endParaRPr/>
          </a:p>
        </p:txBody>
      </p:sp>
      <p:sp>
        <p:nvSpPr>
          <p:cNvPr id="50" name="Google Shape;50;p26"/>
          <p:cNvSpPr txBox="1"/>
          <p:nvPr/>
        </p:nvSpPr>
        <p:spPr>
          <a:xfrm>
            <a:off x="11245851" y="6242985"/>
            <a:ext cx="539751" cy="335680"/>
          </a:xfrm>
          <a:prstGeom prst="rect">
            <a:avLst/>
          </a:prstGeom>
          <a:noFill/>
          <a:ln>
            <a:noFill/>
          </a:ln>
        </p:spPr>
        <p:txBody>
          <a:bodyPr spcFirstLastPara="1" wrap="square" lIns="108850" tIns="54425" rIns="108850" bIns="54425" anchor="t" anchorCtr="0">
            <a:spAutoFit/>
          </a:bodyPr>
          <a:lstStyle/>
          <a:p>
            <a:pPr marL="0" marR="0" lvl="0" indent="0" algn="l" rtl="0">
              <a:spcBef>
                <a:spcPts val="0"/>
              </a:spcBef>
              <a:spcAft>
                <a:spcPts val="0"/>
              </a:spcAft>
              <a:buNone/>
            </a:pPr>
            <a:fld id="{00000000-1234-1234-1234-123412341234}" type="slidenum">
              <a:rPr lang="en-US" sz="1467" b="0" i="0" u="none" strike="noStrike" cap="none">
                <a:solidFill>
                  <a:srgbClr val="FFFFFF"/>
                </a:solidFill>
                <a:latin typeface="Arial"/>
                <a:ea typeface="Arial"/>
                <a:cs typeface="Arial"/>
                <a:sym typeface="Arial"/>
              </a:rPr>
              <a:t>‹#›</a:t>
            </a:fld>
            <a:endParaRPr sz="1467" b="0"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51"/>
        <p:cNvGrpSpPr/>
        <p:nvPr/>
      </p:nvGrpSpPr>
      <p:grpSpPr>
        <a:xfrm>
          <a:off x="0" y="0"/>
          <a:ext cx="0" cy="0"/>
          <a:chOff x="0" y="0"/>
          <a:chExt cx="0" cy="0"/>
        </a:xfrm>
      </p:grpSpPr>
      <p:sp>
        <p:nvSpPr>
          <p:cNvPr id="52" name="Google Shape;52;p27"/>
          <p:cNvSpPr>
            <a:spLocks noGrp="1"/>
          </p:cNvSpPr>
          <p:nvPr>
            <p:ph type="pic" idx="2"/>
          </p:nvPr>
        </p:nvSpPr>
        <p:spPr>
          <a:xfrm>
            <a:off x="609600" y="612776"/>
            <a:ext cx="3962400" cy="4340225"/>
          </a:xfrm>
          <a:prstGeom prst="rect">
            <a:avLst/>
          </a:prstGeom>
          <a:noFill/>
          <a:ln>
            <a:noFill/>
          </a:ln>
        </p:spPr>
        <p:txBody>
          <a:bodyPr spcFirstLastPara="1" wrap="square" lIns="81625" tIns="40800" rIns="81625" bIns="40800" anchor="t" anchorCtr="0">
            <a:normAutofit/>
          </a:bodyPr>
          <a:lstStyle>
            <a:lvl1pPr marR="0" lvl="0" algn="l" rtl="0">
              <a:spcBef>
                <a:spcPts val="560"/>
              </a:spcBef>
              <a:spcAft>
                <a:spcPts val="0"/>
              </a:spcAft>
              <a:buClr>
                <a:srgbClr val="3971AB"/>
              </a:buClr>
              <a:buSzPts val="2800"/>
              <a:buFont typeface="Noto Sans Symbols"/>
              <a:buNone/>
              <a:defRPr sz="2800" b="0" i="0" u="none" strike="noStrike" cap="none">
                <a:solidFill>
                  <a:srgbClr val="00365C"/>
                </a:solidFill>
                <a:latin typeface="Arial"/>
                <a:ea typeface="Arial"/>
                <a:cs typeface="Arial"/>
                <a:sym typeface="Arial"/>
              </a:defRPr>
            </a:lvl1pPr>
            <a:lvl2pPr marR="0" lvl="1" algn="l" rtl="0">
              <a:spcBef>
                <a:spcPts val="667"/>
              </a:spcBef>
              <a:spcAft>
                <a:spcPts val="0"/>
              </a:spcAft>
              <a:buClr>
                <a:srgbClr val="3971AB"/>
              </a:buClr>
              <a:buSzPts val="3333"/>
              <a:buFont typeface="Arial"/>
              <a:buNone/>
              <a:defRPr sz="3333" b="0" i="0" u="none" strike="noStrike" cap="none">
                <a:solidFill>
                  <a:srgbClr val="00365C"/>
                </a:solidFill>
                <a:latin typeface="Arial"/>
                <a:ea typeface="Arial"/>
                <a:cs typeface="Arial"/>
                <a:sym typeface="Arial"/>
              </a:defRPr>
            </a:lvl2pPr>
            <a:lvl3pPr marR="0" lvl="2" algn="l" rtl="0">
              <a:spcBef>
                <a:spcPts val="560"/>
              </a:spcBef>
              <a:spcAft>
                <a:spcPts val="0"/>
              </a:spcAft>
              <a:buClr>
                <a:srgbClr val="3971AB"/>
              </a:buClr>
              <a:buSzPts val="2800"/>
              <a:buFont typeface="Noto Sans Symbols"/>
              <a:buNone/>
              <a:defRPr sz="2800" b="0" i="0" u="none" strike="noStrike" cap="none">
                <a:solidFill>
                  <a:srgbClr val="00365C"/>
                </a:solidFill>
                <a:latin typeface="Arial"/>
                <a:ea typeface="Arial"/>
                <a:cs typeface="Arial"/>
                <a:sym typeface="Arial"/>
              </a:defRPr>
            </a:lvl3pPr>
            <a:lvl4pPr marR="0" lvl="3" algn="l" rtl="0">
              <a:spcBef>
                <a:spcPts val="480"/>
              </a:spcBef>
              <a:spcAft>
                <a:spcPts val="0"/>
              </a:spcAft>
              <a:buClr>
                <a:srgbClr val="3971AB"/>
              </a:buClr>
              <a:buSzPts val="2400"/>
              <a:buFont typeface="Arial"/>
              <a:buNone/>
              <a:defRPr sz="2400" b="0" i="0" u="none" strike="noStrike" cap="none">
                <a:solidFill>
                  <a:srgbClr val="00365C"/>
                </a:solidFill>
                <a:latin typeface="Arial"/>
                <a:ea typeface="Arial"/>
                <a:cs typeface="Arial"/>
                <a:sym typeface="Arial"/>
              </a:defRPr>
            </a:lvl4pPr>
            <a:lvl5pPr marR="0" lvl="4" algn="l" rtl="0">
              <a:spcBef>
                <a:spcPts val="480"/>
              </a:spcBef>
              <a:spcAft>
                <a:spcPts val="0"/>
              </a:spcAft>
              <a:buClr>
                <a:srgbClr val="3971AB"/>
              </a:buClr>
              <a:buSzPts val="2400"/>
              <a:buFont typeface="Noto Sans Symbols"/>
              <a:buNone/>
              <a:defRPr sz="2400" b="0" i="0" u="none" strike="noStrike" cap="none">
                <a:solidFill>
                  <a:srgbClr val="00365C"/>
                </a:solidFill>
                <a:latin typeface="Arial"/>
                <a:ea typeface="Arial"/>
                <a:cs typeface="Arial"/>
                <a:sym typeface="Arial"/>
              </a:defRPr>
            </a:lvl5pPr>
            <a:lvl6pPr marR="0" lvl="5"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6pPr>
            <a:lvl7pPr marR="0" lvl="6"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7pPr>
            <a:lvl8pPr marR="0" lvl="7"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8pPr>
            <a:lvl9pPr marR="0" lvl="8"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9pPr>
          </a:lstStyle>
          <a:p>
            <a:endParaRPr/>
          </a:p>
        </p:txBody>
      </p:sp>
      <p:sp>
        <p:nvSpPr>
          <p:cNvPr id="53" name="Google Shape;53;p27"/>
          <p:cNvSpPr txBox="1">
            <a:spLocks noGrp="1"/>
          </p:cNvSpPr>
          <p:nvPr>
            <p:ph type="body" idx="1"/>
          </p:nvPr>
        </p:nvSpPr>
        <p:spPr>
          <a:xfrm>
            <a:off x="609600" y="5181600"/>
            <a:ext cx="10972800" cy="685800"/>
          </a:xfrm>
          <a:prstGeom prst="rect">
            <a:avLst/>
          </a:prstGeom>
          <a:noFill/>
          <a:ln>
            <a:noFill/>
          </a:ln>
        </p:spPr>
        <p:txBody>
          <a:bodyPr spcFirstLastPara="1" wrap="square" lIns="81625" tIns="40800" rIns="81625" bIns="40800" anchor="t" anchorCtr="0">
            <a:noAutofit/>
          </a:bodyPr>
          <a:lstStyle>
            <a:lvl1pPr marL="457200" lvl="0" indent="-228600" algn="l">
              <a:spcBef>
                <a:spcPts val="320"/>
              </a:spcBef>
              <a:spcAft>
                <a:spcPts val="0"/>
              </a:spcAft>
              <a:buSzPts val="1600"/>
              <a:buNone/>
              <a:defRPr sz="1600">
                <a:solidFill>
                  <a:srgbClr val="1A134C"/>
                </a:solidFill>
              </a:defRPr>
            </a:lvl1pPr>
            <a:lvl2pPr marL="914400" lvl="1" indent="-228600" algn="l">
              <a:spcBef>
                <a:spcPts val="293"/>
              </a:spcBef>
              <a:spcAft>
                <a:spcPts val="0"/>
              </a:spcAft>
              <a:buSzPts val="1467"/>
              <a:buNone/>
              <a:defRPr sz="1467"/>
            </a:lvl2pPr>
            <a:lvl3pPr marL="1371600" lvl="2" indent="-228600" algn="l">
              <a:spcBef>
                <a:spcPts val="240"/>
              </a:spcBef>
              <a:spcAft>
                <a:spcPts val="0"/>
              </a:spcAft>
              <a:buSzPts val="1200"/>
              <a:buNone/>
              <a:defRPr sz="1200"/>
            </a:lvl3pPr>
            <a:lvl4pPr marL="1828800" lvl="3" indent="-228600" algn="l">
              <a:spcBef>
                <a:spcPts val="213"/>
              </a:spcBef>
              <a:spcAft>
                <a:spcPts val="0"/>
              </a:spcAft>
              <a:buSzPts val="1067"/>
              <a:buNone/>
              <a:defRPr sz="1067"/>
            </a:lvl4pPr>
            <a:lvl5pPr marL="2286000" lvl="4" indent="-228600" algn="l">
              <a:spcBef>
                <a:spcPts val="213"/>
              </a:spcBef>
              <a:spcAft>
                <a:spcPts val="0"/>
              </a:spcAft>
              <a:buSzPts val="1067"/>
              <a:buNone/>
              <a:defRPr sz="1067"/>
            </a:lvl5pPr>
            <a:lvl6pPr marL="2743200" lvl="5" indent="-228600" algn="l">
              <a:spcBef>
                <a:spcPts val="213"/>
              </a:spcBef>
              <a:spcAft>
                <a:spcPts val="0"/>
              </a:spcAft>
              <a:buClr>
                <a:schemeClr val="dk1"/>
              </a:buClr>
              <a:buSzPts val="1067"/>
              <a:buNone/>
              <a:defRPr sz="1067"/>
            </a:lvl6pPr>
            <a:lvl7pPr marL="3200400" lvl="6" indent="-228600" algn="l">
              <a:spcBef>
                <a:spcPts val="213"/>
              </a:spcBef>
              <a:spcAft>
                <a:spcPts val="0"/>
              </a:spcAft>
              <a:buClr>
                <a:schemeClr val="dk1"/>
              </a:buClr>
              <a:buSzPts val="1067"/>
              <a:buNone/>
              <a:defRPr sz="1067"/>
            </a:lvl7pPr>
            <a:lvl8pPr marL="3657600" lvl="7" indent="-228600" algn="l">
              <a:spcBef>
                <a:spcPts val="213"/>
              </a:spcBef>
              <a:spcAft>
                <a:spcPts val="0"/>
              </a:spcAft>
              <a:buClr>
                <a:schemeClr val="dk1"/>
              </a:buClr>
              <a:buSzPts val="1067"/>
              <a:buNone/>
              <a:defRPr sz="1067"/>
            </a:lvl8pPr>
            <a:lvl9pPr marL="4114800" lvl="8" indent="-228600" algn="l">
              <a:spcBef>
                <a:spcPts val="213"/>
              </a:spcBef>
              <a:spcAft>
                <a:spcPts val="0"/>
              </a:spcAft>
              <a:buClr>
                <a:schemeClr val="dk1"/>
              </a:buClr>
              <a:buSzPts val="1067"/>
              <a:buNone/>
              <a:defRPr sz="1067"/>
            </a:lvl9pPr>
          </a:lstStyle>
          <a:p>
            <a:endParaRPr/>
          </a:p>
        </p:txBody>
      </p:sp>
      <p:sp>
        <p:nvSpPr>
          <p:cNvPr id="54" name="Google Shape;54;p27"/>
          <p:cNvSpPr>
            <a:spLocks noGrp="1"/>
          </p:cNvSpPr>
          <p:nvPr>
            <p:ph type="pic" idx="3"/>
          </p:nvPr>
        </p:nvSpPr>
        <p:spPr>
          <a:xfrm>
            <a:off x="4876800" y="612776"/>
            <a:ext cx="6705600" cy="4340224"/>
          </a:xfrm>
          <a:prstGeom prst="rect">
            <a:avLst/>
          </a:prstGeom>
          <a:noFill/>
          <a:ln>
            <a:noFill/>
          </a:ln>
        </p:spPr>
        <p:txBody>
          <a:bodyPr spcFirstLastPara="1" wrap="square" lIns="81625" tIns="40800" rIns="81625" bIns="40800" anchor="t" anchorCtr="0">
            <a:normAutofit/>
          </a:bodyPr>
          <a:lstStyle>
            <a:lvl1pPr marR="0" lvl="0" algn="l" rtl="0">
              <a:spcBef>
                <a:spcPts val="560"/>
              </a:spcBef>
              <a:spcAft>
                <a:spcPts val="0"/>
              </a:spcAft>
              <a:buClr>
                <a:srgbClr val="3971AB"/>
              </a:buClr>
              <a:buSzPts val="2800"/>
              <a:buFont typeface="Noto Sans Symbols"/>
              <a:buNone/>
              <a:defRPr sz="2800" b="0" i="0" u="none" strike="noStrike" cap="none">
                <a:solidFill>
                  <a:srgbClr val="00365C"/>
                </a:solidFill>
                <a:latin typeface="Arial"/>
                <a:ea typeface="Arial"/>
                <a:cs typeface="Arial"/>
                <a:sym typeface="Arial"/>
              </a:defRPr>
            </a:lvl1pPr>
            <a:lvl2pPr marR="0" lvl="1" algn="l" rtl="0">
              <a:spcBef>
                <a:spcPts val="667"/>
              </a:spcBef>
              <a:spcAft>
                <a:spcPts val="0"/>
              </a:spcAft>
              <a:buClr>
                <a:srgbClr val="3971AB"/>
              </a:buClr>
              <a:buSzPts val="3333"/>
              <a:buFont typeface="Arial"/>
              <a:buNone/>
              <a:defRPr sz="3333" b="0" i="0" u="none" strike="noStrike" cap="none">
                <a:solidFill>
                  <a:srgbClr val="00365C"/>
                </a:solidFill>
                <a:latin typeface="Arial"/>
                <a:ea typeface="Arial"/>
                <a:cs typeface="Arial"/>
                <a:sym typeface="Arial"/>
              </a:defRPr>
            </a:lvl2pPr>
            <a:lvl3pPr marR="0" lvl="2" algn="l" rtl="0">
              <a:spcBef>
                <a:spcPts val="560"/>
              </a:spcBef>
              <a:spcAft>
                <a:spcPts val="0"/>
              </a:spcAft>
              <a:buClr>
                <a:srgbClr val="3971AB"/>
              </a:buClr>
              <a:buSzPts val="2800"/>
              <a:buFont typeface="Noto Sans Symbols"/>
              <a:buNone/>
              <a:defRPr sz="2800" b="0" i="0" u="none" strike="noStrike" cap="none">
                <a:solidFill>
                  <a:srgbClr val="00365C"/>
                </a:solidFill>
                <a:latin typeface="Arial"/>
                <a:ea typeface="Arial"/>
                <a:cs typeface="Arial"/>
                <a:sym typeface="Arial"/>
              </a:defRPr>
            </a:lvl3pPr>
            <a:lvl4pPr marR="0" lvl="3" algn="l" rtl="0">
              <a:spcBef>
                <a:spcPts val="480"/>
              </a:spcBef>
              <a:spcAft>
                <a:spcPts val="0"/>
              </a:spcAft>
              <a:buClr>
                <a:srgbClr val="3971AB"/>
              </a:buClr>
              <a:buSzPts val="2400"/>
              <a:buFont typeface="Arial"/>
              <a:buNone/>
              <a:defRPr sz="2400" b="0" i="0" u="none" strike="noStrike" cap="none">
                <a:solidFill>
                  <a:srgbClr val="00365C"/>
                </a:solidFill>
                <a:latin typeface="Arial"/>
                <a:ea typeface="Arial"/>
                <a:cs typeface="Arial"/>
                <a:sym typeface="Arial"/>
              </a:defRPr>
            </a:lvl4pPr>
            <a:lvl5pPr marR="0" lvl="4" algn="l" rtl="0">
              <a:spcBef>
                <a:spcPts val="480"/>
              </a:spcBef>
              <a:spcAft>
                <a:spcPts val="0"/>
              </a:spcAft>
              <a:buClr>
                <a:srgbClr val="3971AB"/>
              </a:buClr>
              <a:buSzPts val="2400"/>
              <a:buFont typeface="Noto Sans Symbols"/>
              <a:buNone/>
              <a:defRPr sz="2400" b="0" i="0" u="none" strike="noStrike" cap="none">
                <a:solidFill>
                  <a:srgbClr val="00365C"/>
                </a:solidFill>
                <a:latin typeface="Arial"/>
                <a:ea typeface="Arial"/>
                <a:cs typeface="Arial"/>
                <a:sym typeface="Arial"/>
              </a:defRPr>
            </a:lvl5pPr>
            <a:lvl6pPr marR="0" lvl="5"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6pPr>
            <a:lvl7pPr marR="0" lvl="6"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7pPr>
            <a:lvl8pPr marR="0" lvl="7"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8pPr>
            <a:lvl9pPr marR="0" lvl="8"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9pPr>
          </a:lstStyle>
          <a:p>
            <a:endParaRPr/>
          </a:p>
        </p:txBody>
      </p:sp>
      <p:sp>
        <p:nvSpPr>
          <p:cNvPr id="55" name="Google Shape;55;p27"/>
          <p:cNvSpPr txBox="1"/>
          <p:nvPr/>
        </p:nvSpPr>
        <p:spPr>
          <a:xfrm>
            <a:off x="11245851" y="6242985"/>
            <a:ext cx="539751" cy="335680"/>
          </a:xfrm>
          <a:prstGeom prst="rect">
            <a:avLst/>
          </a:prstGeom>
          <a:noFill/>
          <a:ln>
            <a:noFill/>
          </a:ln>
        </p:spPr>
        <p:txBody>
          <a:bodyPr spcFirstLastPara="1" wrap="square" lIns="108850" tIns="54425" rIns="108850" bIns="54425" anchor="t" anchorCtr="0">
            <a:spAutoFit/>
          </a:bodyPr>
          <a:lstStyle/>
          <a:p>
            <a:pPr marL="0" marR="0" lvl="0" indent="0" algn="l" rtl="0">
              <a:spcBef>
                <a:spcPts val="0"/>
              </a:spcBef>
              <a:spcAft>
                <a:spcPts val="0"/>
              </a:spcAft>
              <a:buNone/>
            </a:pPr>
            <a:fld id="{00000000-1234-1234-1234-123412341234}" type="slidenum">
              <a:rPr lang="en-US" sz="1467" b="0" i="0" u="none" strike="noStrike" cap="none">
                <a:solidFill>
                  <a:srgbClr val="FFFFFF"/>
                </a:solidFill>
                <a:latin typeface="Arial"/>
                <a:ea typeface="Arial"/>
                <a:cs typeface="Arial"/>
                <a:sym typeface="Arial"/>
              </a:rPr>
              <a:t>‹#›</a:t>
            </a:fld>
            <a:endParaRPr sz="1467" b="0" i="0" u="none" strike="noStrike" cap="none">
              <a:solidFill>
                <a:srgbClr val="FFFFFF"/>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8"/>
          <p:cNvSpPr/>
          <p:nvPr/>
        </p:nvSpPr>
        <p:spPr>
          <a:xfrm>
            <a:off x="0" y="6126165"/>
            <a:ext cx="12204193" cy="757236"/>
          </a:xfrm>
          <a:prstGeom prst="rect">
            <a:avLst/>
          </a:prstGeom>
          <a:solidFill>
            <a:schemeClr val="dk2"/>
          </a:solidFill>
          <a:ln>
            <a:noFill/>
          </a:ln>
        </p:spPr>
        <p:txBody>
          <a:bodyPr spcFirstLastPara="1" wrap="square" lIns="108850" tIns="54425" rIns="108850" bIns="54425" anchor="ctr" anchorCtr="0">
            <a:noAutofit/>
          </a:bodyPr>
          <a:lstStyle/>
          <a:p>
            <a:pPr marL="0" marR="0" lvl="0" indent="0" algn="ctr" rtl="0">
              <a:spcBef>
                <a:spcPts val="0"/>
              </a:spcBef>
              <a:spcAft>
                <a:spcPts val="0"/>
              </a:spcAft>
              <a:buNone/>
            </a:pPr>
            <a:endParaRPr sz="2400" b="0" i="0" u="none" strike="noStrike" cap="none">
              <a:solidFill>
                <a:schemeClr val="dk2"/>
              </a:solidFill>
              <a:latin typeface="Calibri"/>
              <a:ea typeface="Calibri"/>
              <a:cs typeface="Calibri"/>
              <a:sym typeface="Calibri"/>
            </a:endParaRPr>
          </a:p>
        </p:txBody>
      </p:sp>
      <p:sp>
        <p:nvSpPr>
          <p:cNvPr id="11" name="Google Shape;11;p18"/>
          <p:cNvSpPr txBox="1">
            <a:spLocks noGrp="1"/>
          </p:cNvSpPr>
          <p:nvPr>
            <p:ph type="title"/>
          </p:nvPr>
        </p:nvSpPr>
        <p:spPr>
          <a:xfrm>
            <a:off x="609600" y="274639"/>
            <a:ext cx="10972800" cy="1143000"/>
          </a:xfrm>
          <a:prstGeom prst="rect">
            <a:avLst/>
          </a:prstGeom>
          <a:noFill/>
          <a:ln>
            <a:noFill/>
          </a:ln>
        </p:spPr>
        <p:txBody>
          <a:bodyPr spcFirstLastPara="1" wrap="square" lIns="81625" tIns="40800" rIns="81625" bIns="40800" anchor="ctr" anchorCtr="0">
            <a:noAutofit/>
          </a:bodyPr>
          <a:lstStyle>
            <a:lvl1pPr marR="0" lvl="0" algn="ctr" rtl="0">
              <a:spcBef>
                <a:spcPts val="0"/>
              </a:spcBef>
              <a:spcAft>
                <a:spcPts val="0"/>
              </a:spcAft>
              <a:buSzPts val="1400"/>
              <a:buNone/>
              <a:defRPr sz="4267" b="1" i="0" u="none" strike="noStrike" cap="none">
                <a:solidFill>
                  <a:srgbClr val="3971AB"/>
                </a:solidFill>
                <a:latin typeface="Arial"/>
                <a:ea typeface="Arial"/>
                <a:cs typeface="Arial"/>
                <a:sym typeface="Arial"/>
              </a:defRPr>
            </a:lvl1pPr>
            <a:lvl2pPr marR="0" lvl="1" algn="ctr" rtl="0">
              <a:spcBef>
                <a:spcPts val="0"/>
              </a:spcBef>
              <a:spcAft>
                <a:spcPts val="0"/>
              </a:spcAft>
              <a:buSzPts val="1400"/>
              <a:buNone/>
              <a:defRPr sz="4267" b="1" i="0" u="none" strike="noStrike" cap="none">
                <a:solidFill>
                  <a:srgbClr val="3971AB"/>
                </a:solidFill>
                <a:latin typeface="Arial"/>
                <a:ea typeface="Arial"/>
                <a:cs typeface="Arial"/>
                <a:sym typeface="Arial"/>
              </a:defRPr>
            </a:lvl2pPr>
            <a:lvl3pPr marR="0" lvl="2" algn="ctr" rtl="0">
              <a:spcBef>
                <a:spcPts val="0"/>
              </a:spcBef>
              <a:spcAft>
                <a:spcPts val="0"/>
              </a:spcAft>
              <a:buSzPts val="1400"/>
              <a:buNone/>
              <a:defRPr sz="4267" b="1" i="0" u="none" strike="noStrike" cap="none">
                <a:solidFill>
                  <a:srgbClr val="3971AB"/>
                </a:solidFill>
                <a:latin typeface="Arial"/>
                <a:ea typeface="Arial"/>
                <a:cs typeface="Arial"/>
                <a:sym typeface="Arial"/>
              </a:defRPr>
            </a:lvl3pPr>
            <a:lvl4pPr marR="0" lvl="3" algn="ctr" rtl="0">
              <a:spcBef>
                <a:spcPts val="0"/>
              </a:spcBef>
              <a:spcAft>
                <a:spcPts val="0"/>
              </a:spcAft>
              <a:buSzPts val="1400"/>
              <a:buNone/>
              <a:defRPr sz="4267" b="1" i="0" u="none" strike="noStrike" cap="none">
                <a:solidFill>
                  <a:srgbClr val="3971AB"/>
                </a:solidFill>
                <a:latin typeface="Arial"/>
                <a:ea typeface="Arial"/>
                <a:cs typeface="Arial"/>
                <a:sym typeface="Arial"/>
              </a:defRPr>
            </a:lvl4pPr>
            <a:lvl5pPr marR="0" lvl="4" algn="ctr" rtl="0">
              <a:spcBef>
                <a:spcPts val="0"/>
              </a:spcBef>
              <a:spcAft>
                <a:spcPts val="0"/>
              </a:spcAft>
              <a:buSzPts val="1400"/>
              <a:buNone/>
              <a:defRPr sz="4267" b="1" i="0" u="none" strike="noStrike" cap="none">
                <a:solidFill>
                  <a:srgbClr val="3971AB"/>
                </a:solidFill>
                <a:latin typeface="Arial"/>
                <a:ea typeface="Arial"/>
                <a:cs typeface="Arial"/>
                <a:sym typeface="Arial"/>
              </a:defRPr>
            </a:lvl5pPr>
            <a:lvl6pPr marR="0" lvl="5" algn="ctr" rtl="0">
              <a:spcBef>
                <a:spcPts val="0"/>
              </a:spcBef>
              <a:spcAft>
                <a:spcPts val="0"/>
              </a:spcAft>
              <a:buSzPts val="1400"/>
              <a:buNone/>
              <a:defRPr sz="4533" b="1" i="0" u="none" strike="noStrike" cap="none">
                <a:solidFill>
                  <a:srgbClr val="3971AB"/>
                </a:solidFill>
                <a:latin typeface="Arial"/>
                <a:ea typeface="Arial"/>
                <a:cs typeface="Arial"/>
                <a:sym typeface="Arial"/>
              </a:defRPr>
            </a:lvl6pPr>
            <a:lvl7pPr marR="0" lvl="6" algn="ctr" rtl="0">
              <a:spcBef>
                <a:spcPts val="0"/>
              </a:spcBef>
              <a:spcAft>
                <a:spcPts val="0"/>
              </a:spcAft>
              <a:buSzPts val="1400"/>
              <a:buNone/>
              <a:defRPr sz="4533" b="1" i="0" u="none" strike="noStrike" cap="none">
                <a:solidFill>
                  <a:srgbClr val="3971AB"/>
                </a:solidFill>
                <a:latin typeface="Arial"/>
                <a:ea typeface="Arial"/>
                <a:cs typeface="Arial"/>
                <a:sym typeface="Arial"/>
              </a:defRPr>
            </a:lvl7pPr>
            <a:lvl8pPr marR="0" lvl="7" algn="ctr" rtl="0">
              <a:spcBef>
                <a:spcPts val="0"/>
              </a:spcBef>
              <a:spcAft>
                <a:spcPts val="0"/>
              </a:spcAft>
              <a:buSzPts val="1400"/>
              <a:buNone/>
              <a:defRPr sz="4533" b="1" i="0" u="none" strike="noStrike" cap="none">
                <a:solidFill>
                  <a:srgbClr val="3971AB"/>
                </a:solidFill>
                <a:latin typeface="Arial"/>
                <a:ea typeface="Arial"/>
                <a:cs typeface="Arial"/>
                <a:sym typeface="Arial"/>
              </a:defRPr>
            </a:lvl8pPr>
            <a:lvl9pPr marR="0" lvl="8" algn="ctr" rtl="0">
              <a:spcBef>
                <a:spcPts val="0"/>
              </a:spcBef>
              <a:spcAft>
                <a:spcPts val="0"/>
              </a:spcAft>
              <a:buSzPts val="1400"/>
              <a:buNone/>
              <a:defRPr sz="4533" b="1" i="0" u="none" strike="noStrike" cap="none">
                <a:solidFill>
                  <a:srgbClr val="3971AB"/>
                </a:solidFill>
                <a:latin typeface="Arial"/>
                <a:ea typeface="Arial"/>
                <a:cs typeface="Arial"/>
                <a:sym typeface="Arial"/>
              </a:defRPr>
            </a:lvl9pPr>
          </a:lstStyle>
          <a:p>
            <a:endParaRPr/>
          </a:p>
        </p:txBody>
      </p:sp>
      <p:sp>
        <p:nvSpPr>
          <p:cNvPr id="12" name="Google Shape;12;p18"/>
          <p:cNvSpPr txBox="1">
            <a:spLocks noGrp="1"/>
          </p:cNvSpPr>
          <p:nvPr>
            <p:ph type="body" idx="1"/>
          </p:nvPr>
        </p:nvSpPr>
        <p:spPr>
          <a:xfrm>
            <a:off x="609600" y="1600201"/>
            <a:ext cx="10972800" cy="4525964"/>
          </a:xfrm>
          <a:prstGeom prst="rect">
            <a:avLst/>
          </a:prstGeom>
          <a:noFill/>
          <a:ln>
            <a:noFill/>
          </a:ln>
        </p:spPr>
        <p:txBody>
          <a:bodyPr spcFirstLastPara="1" wrap="square" lIns="81625" tIns="40800" rIns="81625" bIns="40800" anchor="t" anchorCtr="0">
            <a:noAutofit/>
          </a:bodyPr>
          <a:lstStyle>
            <a:lvl1pPr marL="457200" marR="0" lvl="0" indent="-406400" algn="l" rtl="0">
              <a:spcBef>
                <a:spcPts val="560"/>
              </a:spcBef>
              <a:spcAft>
                <a:spcPts val="0"/>
              </a:spcAft>
              <a:buClr>
                <a:srgbClr val="3971AB"/>
              </a:buClr>
              <a:buSzPts val="2800"/>
              <a:buFont typeface="Noto Sans Symbols"/>
              <a:buChar char="▪"/>
              <a:defRPr sz="2800" b="0" i="0" u="none" strike="noStrike" cap="none">
                <a:solidFill>
                  <a:srgbClr val="00365C"/>
                </a:solidFill>
                <a:latin typeface="Arial"/>
                <a:ea typeface="Arial"/>
                <a:cs typeface="Arial"/>
                <a:sym typeface="Arial"/>
              </a:defRPr>
            </a:lvl1pPr>
            <a:lvl2pPr marL="914400" marR="0" lvl="1" indent="-389445" algn="l" rtl="0">
              <a:spcBef>
                <a:spcPts val="507"/>
              </a:spcBef>
              <a:spcAft>
                <a:spcPts val="0"/>
              </a:spcAft>
              <a:buClr>
                <a:srgbClr val="3971AB"/>
              </a:buClr>
              <a:buSzPts val="2533"/>
              <a:buFont typeface="Arial"/>
              <a:buChar char="•"/>
              <a:defRPr sz="2533" b="0" i="0" u="none" strike="noStrike" cap="none">
                <a:solidFill>
                  <a:srgbClr val="00365C"/>
                </a:solidFill>
                <a:latin typeface="Arial"/>
                <a:ea typeface="Arial"/>
                <a:cs typeface="Arial"/>
                <a:sym typeface="Arial"/>
              </a:defRPr>
            </a:lvl2pPr>
            <a:lvl3pPr marL="1371600" marR="0" lvl="2" indent="-381000" algn="l" rtl="0">
              <a:spcBef>
                <a:spcPts val="480"/>
              </a:spcBef>
              <a:spcAft>
                <a:spcPts val="0"/>
              </a:spcAft>
              <a:buClr>
                <a:srgbClr val="3971AB"/>
              </a:buClr>
              <a:buSzPts val="2400"/>
              <a:buFont typeface="Noto Sans Symbols"/>
              <a:buChar char="▪"/>
              <a:defRPr sz="2400" b="0" i="0" u="none" strike="noStrike" cap="none">
                <a:solidFill>
                  <a:srgbClr val="00365C"/>
                </a:solidFill>
                <a:latin typeface="Arial"/>
                <a:ea typeface="Arial"/>
                <a:cs typeface="Arial"/>
                <a:sym typeface="Arial"/>
              </a:defRPr>
            </a:lvl3pPr>
            <a:lvl4pPr marL="1828800" marR="0" lvl="3" indent="-381000" algn="l" rtl="0">
              <a:spcBef>
                <a:spcPts val="480"/>
              </a:spcBef>
              <a:spcAft>
                <a:spcPts val="0"/>
              </a:spcAft>
              <a:buClr>
                <a:srgbClr val="3971AB"/>
              </a:buClr>
              <a:buSzPts val="2400"/>
              <a:buFont typeface="Arial"/>
              <a:buChar char="•"/>
              <a:defRPr sz="2400" b="0" i="0" u="none" strike="noStrike" cap="none">
                <a:solidFill>
                  <a:srgbClr val="00365C"/>
                </a:solidFill>
                <a:latin typeface="Arial"/>
                <a:ea typeface="Arial"/>
                <a:cs typeface="Arial"/>
                <a:sym typeface="Arial"/>
              </a:defRPr>
            </a:lvl4pPr>
            <a:lvl5pPr marL="2286000" marR="0" lvl="4" indent="-381000" algn="l" rtl="0">
              <a:spcBef>
                <a:spcPts val="480"/>
              </a:spcBef>
              <a:spcAft>
                <a:spcPts val="0"/>
              </a:spcAft>
              <a:buClr>
                <a:srgbClr val="3971AB"/>
              </a:buClr>
              <a:buSzPts val="2400"/>
              <a:buFont typeface="Noto Sans Symbols"/>
              <a:buChar char="▪"/>
              <a:defRPr sz="2400" b="0" i="0" u="none" strike="noStrike" cap="none">
                <a:solidFill>
                  <a:srgbClr val="00365C"/>
                </a:solidFill>
                <a:latin typeface="Arial"/>
                <a:ea typeface="Arial"/>
                <a:cs typeface="Arial"/>
                <a:sym typeface="Arial"/>
              </a:defRPr>
            </a:lvl5pPr>
            <a:lvl6pPr marL="2743200" marR="0" lvl="5"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6pPr>
            <a:lvl7pPr marL="3200400" marR="0" lvl="6"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7pPr>
            <a:lvl8pPr marL="3657600" marR="0" lvl="7"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8pPr>
            <a:lvl9pPr marL="4114800" marR="0" lvl="8"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9pPr>
          </a:lstStyle>
          <a:p>
            <a:endParaRPr/>
          </a:p>
        </p:txBody>
      </p:sp>
      <p:pic>
        <p:nvPicPr>
          <p:cNvPr id="13" name="Google Shape;13;p18"/>
          <p:cNvPicPr preferRelativeResize="0">
            <a:picLocks noChangeAspect="1"/>
          </p:cNvPicPr>
          <p:nvPr/>
        </p:nvPicPr>
        <p:blipFill>
          <a:blip r:embed="rId13">
            <a:biLevel thresh="25000"/>
          </a:blip>
          <a:srcRect/>
          <a:stretch/>
        </p:blipFill>
        <p:spPr>
          <a:xfrm>
            <a:off x="508000" y="6291879"/>
            <a:ext cx="3289457" cy="4572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
          <p:cNvSpPr/>
          <p:nvPr/>
        </p:nvSpPr>
        <p:spPr>
          <a:xfrm>
            <a:off x="0" y="0"/>
            <a:ext cx="12192000" cy="6883400"/>
          </a:xfrm>
          <a:prstGeom prst="rect">
            <a:avLst/>
          </a:prstGeom>
          <a:solidFill>
            <a:schemeClr val="lt2"/>
          </a:solidFill>
          <a:ln>
            <a:noFill/>
          </a:ln>
        </p:spPr>
        <p:txBody>
          <a:bodyPr spcFirstLastPara="1" wrap="square" lIns="108850" tIns="54425" rIns="108850" bIns="54425" anchor="ctr" anchorCtr="0">
            <a:noAutofit/>
          </a:bodyPr>
          <a:lstStyle/>
          <a:p>
            <a:pPr marL="0" marR="0" lvl="0" indent="0" algn="ctr" rtl="0">
              <a:spcBef>
                <a:spcPts val="0"/>
              </a:spcBef>
              <a:spcAft>
                <a:spcPts val="0"/>
              </a:spcAft>
              <a:buNone/>
            </a:pPr>
            <a:endParaRPr sz="2400" b="0" i="0" u="none" strike="noStrike" cap="none">
              <a:solidFill>
                <a:srgbClr val="FFFFFF"/>
              </a:solidFill>
              <a:latin typeface="Calibri"/>
              <a:ea typeface="Calibri"/>
              <a:cs typeface="Calibri"/>
              <a:sym typeface="Calibri"/>
            </a:endParaRPr>
          </a:p>
        </p:txBody>
      </p:sp>
      <p:sp>
        <p:nvSpPr>
          <p:cNvPr id="67" name="Google Shape;67;p1"/>
          <p:cNvSpPr txBox="1">
            <a:spLocks noGrp="1"/>
          </p:cNvSpPr>
          <p:nvPr>
            <p:ph type="title"/>
          </p:nvPr>
        </p:nvSpPr>
        <p:spPr>
          <a:xfrm>
            <a:off x="508000" y="750792"/>
            <a:ext cx="11379200" cy="1357409"/>
          </a:xfrm>
          <a:prstGeom prst="rect">
            <a:avLst/>
          </a:prstGeom>
          <a:noFill/>
          <a:ln>
            <a:noFill/>
          </a:ln>
        </p:spPr>
        <p:txBody>
          <a:bodyPr spcFirstLastPara="1" wrap="square" lIns="81625" tIns="40800" rIns="81625" bIns="40800" anchor="t" anchorCtr="0">
            <a:noAutofit/>
          </a:bodyPr>
          <a:lstStyle/>
          <a:p>
            <a:pPr marL="0" lvl="0" indent="0" algn="l" rtl="0">
              <a:lnSpc>
                <a:spcPct val="100000"/>
              </a:lnSpc>
              <a:spcBef>
                <a:spcPts val="0"/>
              </a:spcBef>
              <a:spcAft>
                <a:spcPts val="0"/>
              </a:spcAft>
              <a:buNone/>
            </a:pPr>
            <a:r>
              <a:rPr lang="en-US" b="1" dirty="0">
                <a:solidFill>
                  <a:schemeClr val="lt1"/>
                </a:solidFill>
                <a:latin typeface="Arial"/>
                <a:ea typeface="Arial"/>
                <a:cs typeface="Arial"/>
                <a:sym typeface="Arial"/>
              </a:rPr>
              <a:t>Your Rights with School Discipline </a:t>
            </a:r>
            <a:endParaRPr dirty="0"/>
          </a:p>
        </p:txBody>
      </p:sp>
      <p:sp>
        <p:nvSpPr>
          <p:cNvPr id="68" name="Google Shape;68;p1"/>
          <p:cNvSpPr txBox="1"/>
          <p:nvPr/>
        </p:nvSpPr>
        <p:spPr>
          <a:xfrm>
            <a:off x="508000" y="2858993"/>
            <a:ext cx="10972800" cy="76199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3971AB"/>
              </a:buClr>
              <a:buSzPts val="3733"/>
              <a:buFont typeface="Noto Sans Symbols"/>
              <a:buNone/>
            </a:pPr>
            <a:r>
              <a:rPr lang="en-US" sz="3733" b="1" i="0" u="none" strike="noStrike" cap="none">
                <a:solidFill>
                  <a:srgbClr val="00365C"/>
                </a:solidFill>
                <a:latin typeface="Arial"/>
                <a:ea typeface="Arial"/>
                <a:cs typeface="Arial"/>
                <a:sym typeface="Arial"/>
              </a:rPr>
              <a:t>Know Your Rights</a:t>
            </a:r>
            <a:endParaRPr/>
          </a:p>
        </p:txBody>
      </p:sp>
      <p:pic>
        <p:nvPicPr>
          <p:cNvPr id="69" name="Google Shape;69;p1"/>
          <p:cNvPicPr preferRelativeResize="0"/>
          <p:nvPr/>
        </p:nvPicPr>
        <p:blipFill rotWithShape="1">
          <a:blip r:embed="rId3">
            <a:alphaModFix/>
          </a:blip>
          <a:srcRect/>
          <a:stretch/>
        </p:blipFill>
        <p:spPr>
          <a:xfrm>
            <a:off x="608849" y="5461001"/>
            <a:ext cx="1974316" cy="103051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1"/>
          <p:cNvSpPr txBox="1">
            <a:spLocks noGrp="1"/>
          </p:cNvSpPr>
          <p:nvPr>
            <p:ph type="title"/>
          </p:nvPr>
        </p:nvSpPr>
        <p:spPr>
          <a:xfrm>
            <a:off x="508000" y="476794"/>
            <a:ext cx="10972800" cy="1143000"/>
          </a:xfrm>
          <a:prstGeom prst="rect">
            <a:avLst/>
          </a:prstGeom>
          <a:noFill/>
          <a:ln>
            <a:noFill/>
          </a:ln>
        </p:spPr>
        <p:txBody>
          <a:bodyPr spcFirstLastPara="1" wrap="square" lIns="81625" tIns="40800" rIns="81625" bIns="40800" anchor="ctr" anchorCtr="0">
            <a:noAutofit/>
          </a:bodyPr>
          <a:lstStyle/>
          <a:p>
            <a:pPr marL="0" lvl="0" indent="0" algn="l" rtl="0">
              <a:spcBef>
                <a:spcPts val="0"/>
              </a:spcBef>
              <a:spcAft>
                <a:spcPts val="0"/>
              </a:spcAft>
              <a:buNone/>
            </a:pPr>
            <a:r>
              <a:rPr lang="en-US" dirty="0"/>
              <a:t>Students with Disabilities</a:t>
            </a:r>
            <a:endParaRPr dirty="0"/>
          </a:p>
        </p:txBody>
      </p:sp>
      <p:sp>
        <p:nvSpPr>
          <p:cNvPr id="136" name="Google Shape;136;p11"/>
          <p:cNvSpPr txBox="1">
            <a:spLocks noGrp="1"/>
          </p:cNvSpPr>
          <p:nvPr>
            <p:ph type="body" idx="1"/>
          </p:nvPr>
        </p:nvSpPr>
        <p:spPr>
          <a:xfrm>
            <a:off x="609600" y="1724297"/>
            <a:ext cx="10972800" cy="3838303"/>
          </a:xfrm>
          <a:prstGeom prst="rect">
            <a:avLst/>
          </a:prstGeom>
          <a:noFill/>
          <a:ln>
            <a:noFill/>
          </a:ln>
        </p:spPr>
        <p:txBody>
          <a:bodyPr spcFirstLastPara="1" wrap="square" lIns="81625" tIns="40800" rIns="81625" bIns="40800" anchor="ctr" anchorCtr="0">
            <a:noAutofit/>
          </a:bodyPr>
          <a:lstStyle/>
          <a:p>
            <a:pPr marL="0" lvl="0" indent="0" algn="ctr" rtl="0">
              <a:spcBef>
                <a:spcPts val="0"/>
              </a:spcBef>
              <a:spcAft>
                <a:spcPts val="0"/>
              </a:spcAft>
              <a:buSzPts val="4400"/>
              <a:buNone/>
            </a:pPr>
            <a:r>
              <a:rPr lang="en-US" sz="4400" b="1" dirty="0"/>
              <a:t>You have a right to a Manifestation Determination Hearing </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6"/>
          <p:cNvSpPr txBox="1">
            <a:spLocks noGrp="1"/>
          </p:cNvSpPr>
          <p:nvPr>
            <p:ph type="title"/>
          </p:nvPr>
        </p:nvSpPr>
        <p:spPr>
          <a:prstGeom prst="rect">
            <a:avLst/>
          </a:prstGeom>
          <a:noFill/>
          <a:ln>
            <a:noFill/>
          </a:ln>
        </p:spPr>
        <p:txBody>
          <a:bodyPr spcFirstLastPara="1" wrap="square" lIns="81625" tIns="40800" rIns="81625" bIns="40800" anchor="ctr" anchorCtr="0">
            <a:noAutofit/>
          </a:bodyPr>
          <a:lstStyle/>
          <a:p>
            <a:pPr marL="0" lvl="0" indent="0" algn="l" rtl="0">
              <a:spcBef>
                <a:spcPts val="0"/>
              </a:spcBef>
              <a:spcAft>
                <a:spcPts val="0"/>
              </a:spcAft>
              <a:buNone/>
            </a:pPr>
            <a:r>
              <a:rPr lang="en-US"/>
              <a:t>Protect Your Rights with School Officials</a:t>
            </a:r>
            <a:endParaRPr/>
          </a:p>
        </p:txBody>
      </p:sp>
      <p:sp>
        <p:nvSpPr>
          <p:cNvPr id="103" name="Google Shape;103;p6"/>
          <p:cNvSpPr txBox="1">
            <a:spLocks noGrp="1"/>
          </p:cNvSpPr>
          <p:nvPr>
            <p:ph type="body" idx="1"/>
          </p:nvPr>
        </p:nvSpPr>
        <p:spPr>
          <a:prstGeom prst="rect">
            <a:avLst/>
          </a:prstGeom>
          <a:noFill/>
          <a:ln>
            <a:noFill/>
          </a:ln>
        </p:spPr>
        <p:txBody>
          <a:bodyPr spcFirstLastPara="1" wrap="square" lIns="81625" tIns="40800" rIns="81625" bIns="40800" anchor="t" anchorCtr="0">
            <a:noAutofit/>
          </a:bodyPr>
          <a:lstStyle/>
          <a:p>
            <a:pPr marL="408184" lvl="0" indent="-408184" algn="l" rtl="0">
              <a:spcBef>
                <a:spcPts val="0"/>
              </a:spcBef>
              <a:spcAft>
                <a:spcPts val="0"/>
              </a:spcAft>
              <a:buSzPts val="2000"/>
              <a:buChar char="▪"/>
            </a:pPr>
            <a:r>
              <a:rPr lang="en-US" sz="3200" dirty="0"/>
              <a:t>Stay calm </a:t>
            </a:r>
            <a:endParaRPr sz="4000" dirty="0"/>
          </a:p>
          <a:p>
            <a:pPr marL="408184" lvl="0" indent="-408184" algn="l" rtl="0">
              <a:spcBef>
                <a:spcPts val="400"/>
              </a:spcBef>
              <a:spcAft>
                <a:spcPts val="0"/>
              </a:spcAft>
              <a:buSzPts val="2000"/>
              <a:buChar char="▪"/>
            </a:pPr>
            <a:r>
              <a:rPr lang="en-US" sz="3200" dirty="0"/>
              <a:t>Anything you say can be used against you in a discipline or criminal case.</a:t>
            </a:r>
            <a:endParaRPr sz="4000" dirty="0"/>
          </a:p>
          <a:p>
            <a:pPr marL="408184" lvl="0" indent="-408184" algn="l" rtl="0">
              <a:spcBef>
                <a:spcPts val="400"/>
              </a:spcBef>
              <a:spcAft>
                <a:spcPts val="0"/>
              </a:spcAft>
              <a:buSzPts val="2000"/>
              <a:buChar char="▪"/>
            </a:pPr>
            <a:r>
              <a:rPr lang="en-US" sz="3200" dirty="0"/>
              <a:t>You can be disciplined for not answering the school official’s questions. </a:t>
            </a:r>
          </a:p>
          <a:p>
            <a:pPr marL="408184" lvl="0" indent="-408184" algn="l" rtl="0">
              <a:spcBef>
                <a:spcPts val="400"/>
              </a:spcBef>
              <a:spcAft>
                <a:spcPts val="0"/>
              </a:spcAft>
              <a:buSzPts val="2000"/>
              <a:buChar char="▪"/>
            </a:pPr>
            <a:endParaRPr lang="en-US" sz="3200" dirty="0"/>
          </a:p>
          <a:p>
            <a:pPr marL="408184" lvl="0" indent="-408184" algn="l" rtl="0">
              <a:spcBef>
                <a:spcPts val="400"/>
              </a:spcBef>
              <a:spcAft>
                <a:spcPts val="0"/>
              </a:spcAft>
              <a:buSzPts val="2000"/>
              <a:buChar char="▪"/>
            </a:pPr>
            <a:r>
              <a:rPr lang="en-US" sz="3200" dirty="0"/>
              <a:t>What about SROs?</a:t>
            </a:r>
            <a:endParaRPr sz="4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5"/>
          <p:cNvSpPr txBox="1">
            <a:spLocks noGrp="1"/>
          </p:cNvSpPr>
          <p:nvPr>
            <p:ph type="title"/>
          </p:nvPr>
        </p:nvSpPr>
        <p:spPr>
          <a:prstGeom prst="rect">
            <a:avLst/>
          </a:prstGeom>
          <a:noFill/>
          <a:ln>
            <a:noFill/>
          </a:ln>
        </p:spPr>
        <p:txBody>
          <a:bodyPr spcFirstLastPara="1" wrap="square" lIns="81625" tIns="40800" rIns="81625" bIns="40800" anchor="ctr" anchorCtr="0">
            <a:noAutofit/>
          </a:bodyPr>
          <a:lstStyle/>
          <a:p>
            <a:pPr marL="0" lvl="0" indent="0" algn="l" rtl="0">
              <a:spcBef>
                <a:spcPts val="0"/>
              </a:spcBef>
              <a:spcAft>
                <a:spcPts val="0"/>
              </a:spcAft>
              <a:buNone/>
            </a:pPr>
            <a:r>
              <a:rPr lang="en-US" dirty="0"/>
              <a:t>Summary </a:t>
            </a:r>
            <a:endParaRPr dirty="0"/>
          </a:p>
        </p:txBody>
      </p:sp>
      <p:sp>
        <p:nvSpPr>
          <p:cNvPr id="164" name="Google Shape;164;p15"/>
          <p:cNvSpPr txBox="1">
            <a:spLocks noGrp="1"/>
          </p:cNvSpPr>
          <p:nvPr>
            <p:ph type="body" idx="1"/>
          </p:nvPr>
        </p:nvSpPr>
        <p:spPr>
          <a:prstGeom prst="rect">
            <a:avLst/>
          </a:prstGeom>
          <a:noFill/>
          <a:ln>
            <a:noFill/>
          </a:ln>
        </p:spPr>
        <p:txBody>
          <a:bodyPr spcFirstLastPara="1" wrap="square" lIns="81625" tIns="40800" rIns="81625" bIns="40800" anchor="t" anchorCtr="0">
            <a:noAutofit/>
          </a:bodyPr>
          <a:lstStyle/>
          <a:p>
            <a:pPr marL="408184" lvl="0" indent="-408184" algn="l" rtl="0">
              <a:spcBef>
                <a:spcPts val="0"/>
              </a:spcBef>
              <a:spcAft>
                <a:spcPts val="0"/>
              </a:spcAft>
              <a:buClr>
                <a:srgbClr val="82CEDC"/>
              </a:buClr>
              <a:buSzPts val="2800"/>
              <a:buChar char="▪"/>
            </a:pPr>
            <a:r>
              <a:rPr lang="en-US" dirty="0">
                <a:solidFill>
                  <a:schemeClr val="bg2"/>
                </a:solidFill>
              </a:rPr>
              <a:t>You have rights in the school discipline process</a:t>
            </a:r>
            <a:endParaRPr dirty="0">
              <a:solidFill>
                <a:schemeClr val="bg2"/>
              </a:solidFill>
            </a:endParaRPr>
          </a:p>
          <a:p>
            <a:pPr marL="408184" lvl="0" indent="-408184" algn="l" rtl="0">
              <a:spcBef>
                <a:spcPts val="560"/>
              </a:spcBef>
              <a:spcAft>
                <a:spcPts val="0"/>
              </a:spcAft>
              <a:buClr>
                <a:srgbClr val="82CEDC"/>
              </a:buClr>
              <a:buSzPts val="2800"/>
              <a:buChar char="▪"/>
            </a:pPr>
            <a:r>
              <a:rPr lang="en-US" dirty="0">
                <a:solidFill>
                  <a:schemeClr val="bg2"/>
                </a:solidFill>
              </a:rPr>
              <a:t>The big rights are notice, appeal, and hearings </a:t>
            </a:r>
            <a:endParaRPr dirty="0">
              <a:solidFill>
                <a:schemeClr val="bg2"/>
              </a:solidFill>
            </a:endParaRPr>
          </a:p>
          <a:p>
            <a:pPr marL="408184" lvl="0" indent="-408184" algn="l" rtl="0">
              <a:spcBef>
                <a:spcPts val="560"/>
              </a:spcBef>
              <a:spcAft>
                <a:spcPts val="0"/>
              </a:spcAft>
              <a:buClr>
                <a:srgbClr val="82CEDC"/>
              </a:buClr>
              <a:buSzPts val="2800"/>
              <a:buChar char="▪"/>
            </a:pPr>
            <a:r>
              <a:rPr lang="en-US" dirty="0">
                <a:solidFill>
                  <a:schemeClr val="bg2"/>
                </a:solidFill>
              </a:rPr>
              <a:t>Students with disabilities have the right to a Manifestation Determination Hearing </a:t>
            </a:r>
            <a:endParaRPr dirty="0">
              <a:solidFill>
                <a:schemeClr val="bg2"/>
              </a:solidFill>
            </a:endParaRPr>
          </a:p>
          <a:p>
            <a:pPr marL="408184" lvl="0" indent="-408184" algn="l" rtl="0">
              <a:spcBef>
                <a:spcPts val="560"/>
              </a:spcBef>
              <a:spcAft>
                <a:spcPts val="0"/>
              </a:spcAft>
              <a:buClr>
                <a:srgbClr val="82CEDC"/>
              </a:buClr>
              <a:buSzPts val="2800"/>
              <a:buChar char="▪"/>
            </a:pPr>
            <a:r>
              <a:rPr lang="en-US" dirty="0">
                <a:solidFill>
                  <a:schemeClr val="bg2"/>
                </a:solidFill>
              </a:rPr>
              <a:t>Beware of zero tolerance policies</a:t>
            </a:r>
            <a:endParaRPr dirty="0">
              <a:solidFill>
                <a:schemeClr val="bg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6"/>
          <p:cNvSpPr txBox="1">
            <a:spLocks noGrp="1"/>
          </p:cNvSpPr>
          <p:nvPr>
            <p:ph type="body" idx="3"/>
          </p:nvPr>
        </p:nvSpPr>
        <p:spPr>
          <a:xfrm>
            <a:off x="4572000" y="2006600"/>
            <a:ext cx="7416800" cy="1930400"/>
          </a:xfrm>
          <a:prstGeom prst="rect">
            <a:avLst/>
          </a:prstGeom>
          <a:noFill/>
          <a:ln>
            <a:noFill/>
          </a:ln>
        </p:spPr>
        <p:txBody>
          <a:bodyPr spcFirstLastPara="1" wrap="square" lIns="81625" tIns="40800" rIns="81625" bIns="40800" anchor="t" anchorCtr="0">
            <a:normAutofit/>
          </a:bodyPr>
          <a:lstStyle/>
          <a:p>
            <a:pPr marL="0" lvl="0" indent="0" algn="l" rtl="0">
              <a:lnSpc>
                <a:spcPct val="90000"/>
              </a:lnSpc>
              <a:spcBef>
                <a:spcPts val="0"/>
              </a:spcBef>
              <a:spcAft>
                <a:spcPts val="0"/>
              </a:spcAft>
              <a:buSzPts val="3333"/>
              <a:buNone/>
            </a:pPr>
            <a:r>
              <a:rPr lang="en-US" sz="3333" b="1" dirty="0">
                <a:solidFill>
                  <a:srgbClr val="232360"/>
                </a:solidFill>
                <a:latin typeface="Arial"/>
                <a:ea typeface="Arial"/>
                <a:cs typeface="Arial"/>
                <a:sym typeface="Arial"/>
              </a:rPr>
              <a:t>For more information:</a:t>
            </a:r>
            <a:endParaRPr dirty="0"/>
          </a:p>
          <a:p>
            <a:pPr marL="0" lvl="0" indent="0" algn="l" rtl="0">
              <a:lnSpc>
                <a:spcPct val="90000"/>
              </a:lnSpc>
              <a:spcBef>
                <a:spcPts val="0"/>
              </a:spcBef>
              <a:spcAft>
                <a:spcPts val="0"/>
              </a:spcAft>
              <a:buSzPts val="2800"/>
              <a:buNone/>
            </a:pPr>
            <a:endParaRPr dirty="0">
              <a:solidFill>
                <a:srgbClr val="1A134C"/>
              </a:solidFill>
              <a:latin typeface="Arial"/>
              <a:ea typeface="Arial"/>
              <a:cs typeface="Arial"/>
              <a:sym typeface="Arial"/>
            </a:endParaRPr>
          </a:p>
          <a:p>
            <a:pPr marL="0" lvl="0" indent="0" algn="l" rtl="0">
              <a:lnSpc>
                <a:spcPct val="70000"/>
              </a:lnSpc>
              <a:spcBef>
                <a:spcPts val="715"/>
              </a:spcBef>
              <a:spcAft>
                <a:spcPts val="0"/>
              </a:spcAft>
              <a:buSzPts val="2800"/>
              <a:buNone/>
            </a:pPr>
            <a:r>
              <a:rPr lang="en-US" dirty="0">
                <a:solidFill>
                  <a:srgbClr val="1A134C"/>
                </a:solidFill>
              </a:rPr>
              <a:t>www.aclufl.org</a:t>
            </a:r>
            <a:endParaRPr dirty="0">
              <a:solidFill>
                <a:srgbClr val="1A134C"/>
              </a:solidFill>
            </a:endParaRPr>
          </a:p>
        </p:txBody>
      </p:sp>
      <p:sp>
        <p:nvSpPr>
          <p:cNvPr id="170" name="Google Shape;170;p16"/>
          <p:cNvSpPr txBox="1"/>
          <p:nvPr/>
        </p:nvSpPr>
        <p:spPr>
          <a:xfrm>
            <a:off x="406400" y="5350933"/>
            <a:ext cx="12070079" cy="457200"/>
          </a:xfrm>
          <a:prstGeom prst="rect">
            <a:avLst/>
          </a:prstGeom>
          <a:noFill/>
          <a:ln>
            <a:noFill/>
          </a:ln>
        </p:spPr>
        <p:txBody>
          <a:bodyPr spcFirstLastPara="1" wrap="square" lIns="108850" tIns="54425" rIns="108850" bIns="54425" anchor="t" anchorCtr="0">
            <a:noAutofit/>
          </a:bodyPr>
          <a:lstStyle/>
          <a:p>
            <a:pPr marL="0" marR="0" lvl="0" indent="0" algn="l" rtl="0">
              <a:spcBef>
                <a:spcPts val="0"/>
              </a:spcBef>
              <a:spcAft>
                <a:spcPts val="0"/>
              </a:spcAft>
              <a:buClr>
                <a:srgbClr val="3971AB"/>
              </a:buClr>
              <a:buSzPts val="1600"/>
              <a:buFont typeface="Noto Sans Symbols"/>
              <a:buNone/>
            </a:pPr>
            <a:r>
              <a:rPr lang="en-US" sz="1600" b="0" i="0" u="none" strike="noStrike" cap="none" baseline="30000">
                <a:solidFill>
                  <a:srgbClr val="1A134C"/>
                </a:solidFill>
                <a:latin typeface="Arial"/>
                <a:ea typeface="Arial"/>
                <a:cs typeface="Arial"/>
                <a:sym typeface="Arial"/>
              </a:rPr>
              <a:t>Photo Copyright Flickr-Via Tsuji</a:t>
            </a:r>
            <a:endParaRPr/>
          </a:p>
        </p:txBody>
      </p:sp>
      <p:pic>
        <p:nvPicPr>
          <p:cNvPr id="171" name="Google Shape;171;p16"/>
          <p:cNvPicPr preferRelativeResize="0"/>
          <p:nvPr/>
        </p:nvPicPr>
        <p:blipFill rotWithShape="1">
          <a:blip r:embed="rId3">
            <a:alphaModFix/>
          </a:blip>
          <a:srcRect l="21765" t="21620"/>
          <a:stretch/>
        </p:blipFill>
        <p:spPr>
          <a:xfrm>
            <a:off x="508000" y="441695"/>
            <a:ext cx="3676075" cy="490923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17"/>
          <p:cNvSpPr/>
          <p:nvPr/>
        </p:nvSpPr>
        <p:spPr>
          <a:xfrm>
            <a:off x="0" y="0"/>
            <a:ext cx="12192000" cy="6883400"/>
          </a:xfrm>
          <a:prstGeom prst="rect">
            <a:avLst/>
          </a:prstGeom>
          <a:solidFill>
            <a:schemeClr val="lt2"/>
          </a:solidFill>
          <a:ln>
            <a:noFill/>
          </a:ln>
        </p:spPr>
        <p:txBody>
          <a:bodyPr spcFirstLastPara="1" wrap="square" lIns="108850" tIns="54425" rIns="108850" bIns="54425" anchor="ctr" anchorCtr="0">
            <a:noAutofit/>
          </a:bodyPr>
          <a:lstStyle/>
          <a:p>
            <a:pPr marL="0" marR="0" lvl="0" indent="0" algn="ctr" rtl="0">
              <a:spcBef>
                <a:spcPts val="0"/>
              </a:spcBef>
              <a:spcAft>
                <a:spcPts val="0"/>
              </a:spcAft>
              <a:buNone/>
            </a:pPr>
            <a:endParaRPr sz="2400" b="0" i="0" u="none" strike="noStrike" cap="none">
              <a:solidFill>
                <a:schemeClr val="lt1"/>
              </a:solidFill>
              <a:latin typeface="Calibri"/>
              <a:ea typeface="Calibri"/>
              <a:cs typeface="Calibri"/>
              <a:sym typeface="Calibri"/>
            </a:endParaRPr>
          </a:p>
        </p:txBody>
      </p:sp>
      <p:pic>
        <p:nvPicPr>
          <p:cNvPr id="177" name="Google Shape;177;p17" descr="/Users/Evie/Dropbox/ACLU/Branding/National Logo/SCREEN RGB/ACLU_national logo_white_rgb.png"/>
          <p:cNvPicPr preferRelativeResize="0"/>
          <p:nvPr/>
        </p:nvPicPr>
        <p:blipFill rotWithShape="1">
          <a:blip r:embed="rId3">
            <a:alphaModFix/>
          </a:blip>
          <a:srcRect/>
          <a:stretch/>
        </p:blipFill>
        <p:spPr>
          <a:xfrm>
            <a:off x="3996269" y="2514600"/>
            <a:ext cx="4030131" cy="1727200"/>
          </a:xfrm>
          <a:prstGeom prst="rect">
            <a:avLst/>
          </a:prstGeom>
          <a:noFill/>
          <a:ln>
            <a:noFill/>
          </a:ln>
        </p:spPr>
      </p:pic>
      <p:sp>
        <p:nvSpPr>
          <p:cNvPr id="178" name="Google Shape;178;p17"/>
          <p:cNvSpPr txBox="1"/>
          <p:nvPr/>
        </p:nvSpPr>
        <p:spPr>
          <a:xfrm rot="-351558">
            <a:off x="5980783" y="3935612"/>
            <a:ext cx="2535595" cy="482825"/>
          </a:xfrm>
          <a:prstGeom prst="rect">
            <a:avLst/>
          </a:prstGeom>
          <a:solidFill>
            <a:schemeClr val="dk2"/>
          </a:solid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3971AB"/>
              </a:buClr>
              <a:buSzPts val="2133"/>
              <a:buFont typeface="Noto Sans Symbols"/>
              <a:buNone/>
            </a:pPr>
            <a:r>
              <a:rPr lang="en-US" sz="2133" b="1" i="0" u="none" strike="noStrike" cap="none">
                <a:solidFill>
                  <a:schemeClr val="lt1"/>
                </a:solidFill>
                <a:latin typeface="Arial"/>
                <a:ea typeface="Arial"/>
                <a:cs typeface="Arial"/>
                <a:sym typeface="Arial"/>
              </a:rPr>
              <a:t>WE THE PEOPLE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2"/>
          <p:cNvSpPr txBox="1">
            <a:spLocks noGrp="1"/>
          </p:cNvSpPr>
          <p:nvPr>
            <p:ph type="title"/>
          </p:nvPr>
        </p:nvSpPr>
        <p:spPr>
          <a:prstGeom prst="rect">
            <a:avLst/>
          </a:prstGeom>
          <a:noFill/>
          <a:ln>
            <a:noFill/>
          </a:ln>
        </p:spPr>
        <p:txBody>
          <a:bodyPr spcFirstLastPara="1" wrap="square" lIns="81625" tIns="40800" rIns="81625" bIns="40800" anchor="ctr" anchorCtr="0">
            <a:noAutofit/>
          </a:bodyPr>
          <a:lstStyle/>
          <a:p>
            <a:pPr marL="0" lvl="0" indent="0" algn="l" rtl="0">
              <a:spcBef>
                <a:spcPts val="0"/>
              </a:spcBef>
              <a:spcAft>
                <a:spcPts val="0"/>
              </a:spcAft>
              <a:buNone/>
            </a:pPr>
            <a:r>
              <a:rPr lang="en-US" dirty="0"/>
              <a:t>When can the school discipline me?</a:t>
            </a:r>
            <a:endParaRPr dirty="0"/>
          </a:p>
        </p:txBody>
      </p:sp>
      <p:sp>
        <p:nvSpPr>
          <p:cNvPr id="5" name="Text Placeholder 4">
            <a:extLst>
              <a:ext uri="{FF2B5EF4-FFF2-40B4-BE49-F238E27FC236}">
                <a16:creationId xmlns:a16="http://schemas.microsoft.com/office/drawing/2014/main" id="{8359BA37-0B0C-4E9E-87CD-3341B71122BD}"/>
              </a:ext>
            </a:extLst>
          </p:cNvPr>
          <p:cNvSpPr>
            <a:spLocks noGrp="1"/>
          </p:cNvSpPr>
          <p:nvPr>
            <p:ph type="body" idx="1"/>
          </p:nvPr>
        </p:nvSpPr>
        <p:spPr/>
        <p:txBody>
          <a:bodyPr/>
          <a:lstStyle/>
          <a:p>
            <a:pPr marL="685800" indent="-457200">
              <a:buFont typeface="Arial" panose="020B0604020202020204" pitchFamily="34" charset="0"/>
              <a:buChar char="•"/>
            </a:pPr>
            <a:r>
              <a:rPr lang="en-US" dirty="0"/>
              <a:t>Speech?</a:t>
            </a:r>
          </a:p>
          <a:p>
            <a:pPr marL="685800" indent="-457200">
              <a:buFont typeface="Arial" panose="020B0604020202020204" pitchFamily="34" charset="0"/>
              <a:buChar char="•"/>
            </a:pPr>
            <a:r>
              <a:rPr lang="en-US" dirty="0"/>
              <a:t>Clothes?</a:t>
            </a:r>
          </a:p>
          <a:p>
            <a:pPr marL="685800" indent="-457200">
              <a:buFont typeface="Arial" panose="020B0604020202020204" pitchFamily="34" charset="0"/>
              <a:buChar char="•"/>
            </a:pPr>
            <a:r>
              <a:rPr lang="en-US" dirty="0"/>
              <a:t>Protests?</a:t>
            </a:r>
          </a:p>
          <a:p>
            <a:pPr marL="685800" indent="-457200">
              <a:buFont typeface="Arial" panose="020B0604020202020204" pitchFamily="34" charset="0"/>
              <a:buChar char="•"/>
            </a:pPr>
            <a:r>
              <a:rPr lang="en-US" dirty="0"/>
              <a:t>Off-Campus Behavior?</a:t>
            </a:r>
          </a:p>
          <a:p>
            <a:pPr marL="685800" indent="-457200">
              <a:buFont typeface="Arial" panose="020B0604020202020204" pitchFamily="34" charset="0"/>
              <a:buChar char="•"/>
            </a:pPr>
            <a:r>
              <a:rPr lang="en-US" dirty="0"/>
              <a:t>Social Media?</a:t>
            </a:r>
          </a:p>
          <a:p>
            <a:endParaRPr lang="en-US" dirty="0"/>
          </a:p>
        </p:txBody>
      </p:sp>
      <p:pic>
        <p:nvPicPr>
          <p:cNvPr id="7" name="Picture Placeholder 6" descr="A picture containing photo, sign, person, holding&#10;&#10;Description automatically generated">
            <a:extLst>
              <a:ext uri="{FF2B5EF4-FFF2-40B4-BE49-F238E27FC236}">
                <a16:creationId xmlns:a16="http://schemas.microsoft.com/office/drawing/2014/main" id="{DA82F473-F0D5-405A-A7A3-C8715E13A099}"/>
              </a:ext>
            </a:extLst>
          </p:cNvPr>
          <p:cNvPicPr>
            <a:picLocks noGrp="1" noChangeAspect="1"/>
          </p:cNvPicPr>
          <p:nvPr>
            <p:ph type="pic" idx="4294967295"/>
          </p:nvPr>
        </p:nvPicPr>
        <p:blipFill rotWithShape="1">
          <a:blip r:embed="rId3"/>
          <a:srcRect l="-457" r="8597"/>
          <a:stretch/>
        </p:blipFill>
        <p:spPr>
          <a:xfrm>
            <a:off x="6197602" y="1600203"/>
            <a:ext cx="5577840" cy="3403429"/>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3"/>
          <p:cNvSpPr txBox="1">
            <a:spLocks noGrp="1"/>
          </p:cNvSpPr>
          <p:nvPr>
            <p:ph type="title"/>
          </p:nvPr>
        </p:nvSpPr>
        <p:spPr>
          <a:prstGeom prst="rect">
            <a:avLst/>
          </a:prstGeom>
          <a:noFill/>
          <a:ln>
            <a:noFill/>
          </a:ln>
        </p:spPr>
        <p:txBody>
          <a:bodyPr spcFirstLastPara="1" wrap="square" lIns="81625" tIns="40800" rIns="81625" bIns="40800" anchor="ctr" anchorCtr="0">
            <a:noAutofit/>
          </a:bodyPr>
          <a:lstStyle/>
          <a:p>
            <a:pPr marL="0" lvl="0" indent="0" algn="l" rtl="0">
              <a:spcBef>
                <a:spcPts val="0"/>
              </a:spcBef>
              <a:spcAft>
                <a:spcPts val="0"/>
              </a:spcAft>
              <a:buNone/>
            </a:pPr>
            <a:r>
              <a:rPr lang="en-US" dirty="0"/>
              <a:t>Rules &amp; Consequences</a:t>
            </a:r>
            <a:endParaRPr dirty="0"/>
          </a:p>
        </p:txBody>
      </p:sp>
      <p:sp>
        <p:nvSpPr>
          <p:cNvPr id="82" name="Google Shape;82;p3"/>
          <p:cNvSpPr txBox="1">
            <a:spLocks noGrp="1"/>
          </p:cNvSpPr>
          <p:nvPr>
            <p:ph type="body" idx="1"/>
          </p:nvPr>
        </p:nvSpPr>
        <p:spPr>
          <a:prstGeom prst="rect">
            <a:avLst/>
          </a:prstGeom>
          <a:noFill/>
          <a:ln>
            <a:noFill/>
          </a:ln>
        </p:spPr>
        <p:txBody>
          <a:bodyPr spcFirstLastPara="1" wrap="square" lIns="81625" tIns="40800" rIns="81625" bIns="40800" anchor="t" anchorCtr="0">
            <a:noAutofit/>
          </a:bodyPr>
          <a:lstStyle/>
          <a:p>
            <a:pPr marL="408184" indent="-408184">
              <a:spcBef>
                <a:spcPts val="0"/>
              </a:spcBef>
              <a:buClr>
                <a:srgbClr val="82CEDC"/>
              </a:buClr>
            </a:pPr>
            <a:r>
              <a:rPr lang="en-US" dirty="0">
                <a:solidFill>
                  <a:schemeClr val="bg2"/>
                </a:solidFill>
              </a:rPr>
              <a:t>Student Code of Conduct</a:t>
            </a:r>
          </a:p>
          <a:p>
            <a:pPr marL="408184" lvl="0" indent="-408184" algn="l" rtl="0">
              <a:spcBef>
                <a:spcPts val="0"/>
              </a:spcBef>
              <a:spcAft>
                <a:spcPts val="0"/>
              </a:spcAft>
              <a:buClr>
                <a:srgbClr val="82CEDC"/>
              </a:buClr>
              <a:buSzPts val="2800"/>
              <a:buChar char="▪"/>
            </a:pPr>
            <a:r>
              <a:rPr lang="en-US" dirty="0">
                <a:solidFill>
                  <a:schemeClr val="bg2"/>
                </a:solidFill>
              </a:rPr>
              <a:t>School officials may discipline you for a wide range of actions, including willful disobedience, violence, or any other acts which substantially disrupts the school process. </a:t>
            </a:r>
          </a:p>
          <a:p>
            <a:pPr marL="408184" lvl="0" indent="-408184" algn="l" rtl="0">
              <a:spcBef>
                <a:spcPts val="560"/>
              </a:spcBef>
              <a:spcAft>
                <a:spcPts val="0"/>
              </a:spcAft>
              <a:buClr>
                <a:srgbClr val="82CEDC"/>
              </a:buClr>
              <a:buSzPts val="2800"/>
              <a:buChar char="▪"/>
            </a:pPr>
            <a:r>
              <a:rPr lang="en-US" dirty="0">
                <a:solidFill>
                  <a:schemeClr val="bg2"/>
                </a:solidFill>
              </a:rPr>
              <a:t>You may be disciplined for some off-campus conduct. Be careful what you post online. </a:t>
            </a:r>
            <a:endParaRPr dirty="0">
              <a:solidFill>
                <a:schemeClr val="bg2"/>
              </a:solidFill>
            </a:endParaRPr>
          </a:p>
          <a:p>
            <a:pPr marL="408184" lvl="0" indent="-408184" algn="l" rtl="0">
              <a:spcBef>
                <a:spcPts val="560"/>
              </a:spcBef>
              <a:spcAft>
                <a:spcPts val="0"/>
              </a:spcAft>
              <a:buClr>
                <a:srgbClr val="82CEDC"/>
              </a:buClr>
              <a:buSzPts val="2800"/>
              <a:buChar char="▪"/>
            </a:pPr>
            <a:r>
              <a:rPr lang="en-US" dirty="0">
                <a:solidFill>
                  <a:schemeClr val="bg2"/>
                </a:solidFill>
              </a:rPr>
              <a:t>Behavior at school can have criminal consequences beyond school discipline. </a:t>
            </a:r>
            <a:endParaRPr dirty="0">
              <a:solidFill>
                <a:schemeClr val="bg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4"/>
          <p:cNvSpPr txBox="1">
            <a:spLocks noGrp="1"/>
          </p:cNvSpPr>
          <p:nvPr>
            <p:ph type="title"/>
          </p:nvPr>
        </p:nvSpPr>
        <p:spPr>
          <a:xfrm>
            <a:off x="508000" y="304800"/>
            <a:ext cx="10972800" cy="1143000"/>
          </a:xfrm>
          <a:prstGeom prst="rect">
            <a:avLst/>
          </a:prstGeom>
          <a:noFill/>
          <a:ln>
            <a:noFill/>
          </a:ln>
        </p:spPr>
        <p:txBody>
          <a:bodyPr spcFirstLastPara="1" wrap="square" lIns="81625" tIns="40800" rIns="81625" bIns="40800" anchor="ctr" anchorCtr="0">
            <a:normAutofit/>
          </a:bodyPr>
          <a:lstStyle/>
          <a:p>
            <a:pPr marL="0" lvl="0" indent="0" algn="l" rtl="0">
              <a:spcBef>
                <a:spcPts val="0"/>
              </a:spcBef>
              <a:spcAft>
                <a:spcPts val="0"/>
              </a:spcAft>
              <a:buNone/>
            </a:pPr>
            <a:r>
              <a:rPr lang="en-US"/>
              <a:t>Zero Tolerance Policies </a:t>
            </a:r>
            <a:endParaRPr/>
          </a:p>
        </p:txBody>
      </p:sp>
      <p:sp>
        <p:nvSpPr>
          <p:cNvPr id="156" name="Google Shape;156;p14"/>
          <p:cNvSpPr txBox="1">
            <a:spLocks noGrp="1"/>
          </p:cNvSpPr>
          <p:nvPr>
            <p:ph type="body" idx="1"/>
          </p:nvPr>
        </p:nvSpPr>
        <p:spPr>
          <a:xfrm>
            <a:off x="609600" y="1600202"/>
            <a:ext cx="5384800" cy="4267201"/>
          </a:xfrm>
          <a:prstGeom prst="rect">
            <a:avLst/>
          </a:prstGeom>
          <a:noFill/>
          <a:ln>
            <a:noFill/>
          </a:ln>
        </p:spPr>
        <p:txBody>
          <a:bodyPr spcFirstLastPara="1" wrap="square" lIns="81625" tIns="40800" rIns="81625" bIns="40800" anchor="t" anchorCtr="0">
            <a:normAutofit/>
          </a:bodyPr>
          <a:lstStyle/>
          <a:p>
            <a:pPr marL="408184" lvl="0" indent="-408184" algn="l" rtl="0">
              <a:spcBef>
                <a:spcPts val="0"/>
              </a:spcBef>
              <a:spcAft>
                <a:spcPts val="0"/>
              </a:spcAft>
              <a:buSzPts val="2800"/>
              <a:buChar char="▪"/>
            </a:pPr>
            <a:r>
              <a:rPr lang="en-US" sz="2400" dirty="0"/>
              <a:t>Florida requires zero tolerance for bringing weapons to school or making bomb threats</a:t>
            </a:r>
            <a:endParaRPr sz="2400" dirty="0"/>
          </a:p>
          <a:p>
            <a:pPr marL="408184" lvl="0" indent="-408184" algn="l" rtl="0">
              <a:spcBef>
                <a:spcPts val="560"/>
              </a:spcBef>
              <a:spcAft>
                <a:spcPts val="0"/>
              </a:spcAft>
              <a:buSzPts val="2800"/>
              <a:buChar char="▪"/>
            </a:pPr>
            <a:r>
              <a:rPr lang="en-US" sz="2400" dirty="0"/>
              <a:t>Zero tolerance policies require mandatory expulsion for at least 1 year and to be referred to law enforcement</a:t>
            </a:r>
            <a:endParaRPr sz="2400" dirty="0"/>
          </a:p>
          <a:p>
            <a:pPr marL="408184" lvl="0" indent="-408184" algn="l" rtl="0">
              <a:spcBef>
                <a:spcPts val="560"/>
              </a:spcBef>
              <a:spcAft>
                <a:spcPts val="0"/>
              </a:spcAft>
              <a:buSzPts val="2800"/>
              <a:buChar char="▪"/>
            </a:pPr>
            <a:r>
              <a:rPr lang="en-US" sz="2400" dirty="0"/>
              <a:t>The School Board can adopt zero tolerance for other actions that pose a threat to school safety</a:t>
            </a:r>
            <a:endParaRPr sz="2400" dirty="0"/>
          </a:p>
        </p:txBody>
      </p:sp>
      <p:pic>
        <p:nvPicPr>
          <p:cNvPr id="157" name="Google Shape;157;p14" descr="No sign"/>
          <p:cNvPicPr preferRelativeResize="0">
            <a:picLocks noGrp="1"/>
          </p:cNvPicPr>
          <p:nvPr>
            <p:ph type="body" idx="2"/>
          </p:nvPr>
        </p:nvPicPr>
        <p:blipFill rotWithShape="1">
          <a:blip r:embed="rId3">
            <a:alphaModFix/>
          </a:blip>
          <a:srcRect/>
          <a:stretch/>
        </p:blipFill>
        <p:spPr>
          <a:xfrm>
            <a:off x="6756400" y="1600201"/>
            <a:ext cx="4267200" cy="42672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7"/>
          <p:cNvSpPr txBox="1">
            <a:spLocks noGrp="1"/>
          </p:cNvSpPr>
          <p:nvPr>
            <p:ph type="title"/>
          </p:nvPr>
        </p:nvSpPr>
        <p:spPr>
          <a:xfrm>
            <a:off x="508000" y="304800"/>
            <a:ext cx="10972800" cy="1143000"/>
          </a:xfrm>
          <a:prstGeom prst="rect">
            <a:avLst/>
          </a:prstGeom>
          <a:noFill/>
          <a:ln>
            <a:noFill/>
          </a:ln>
        </p:spPr>
        <p:txBody>
          <a:bodyPr spcFirstLastPara="1" wrap="square" lIns="81625" tIns="40800" rIns="81625" bIns="40800" anchor="ctr" anchorCtr="0">
            <a:noAutofit/>
          </a:bodyPr>
          <a:lstStyle/>
          <a:p>
            <a:pPr marL="0" lvl="0" indent="0" algn="l" rtl="0">
              <a:spcBef>
                <a:spcPts val="0"/>
              </a:spcBef>
              <a:spcAft>
                <a:spcPts val="0"/>
              </a:spcAft>
              <a:buNone/>
            </a:pPr>
            <a:r>
              <a:rPr lang="en-US"/>
              <a:t>Where Do I Find School Discipline Policies</a:t>
            </a:r>
            <a:endParaRPr/>
          </a:p>
        </p:txBody>
      </p:sp>
      <p:sp>
        <p:nvSpPr>
          <p:cNvPr id="111" name="Google Shape;111;p7"/>
          <p:cNvSpPr txBox="1">
            <a:spLocks noGrp="1"/>
          </p:cNvSpPr>
          <p:nvPr>
            <p:ph type="body" idx="1"/>
          </p:nvPr>
        </p:nvSpPr>
        <p:spPr>
          <a:xfrm>
            <a:off x="609600" y="1724296"/>
            <a:ext cx="10972800" cy="3838303"/>
          </a:xfrm>
          <a:prstGeom prst="rect">
            <a:avLst/>
          </a:prstGeom>
          <a:noFill/>
          <a:ln>
            <a:noFill/>
          </a:ln>
        </p:spPr>
        <p:txBody>
          <a:bodyPr spcFirstLastPara="1" wrap="square" lIns="81625" tIns="40800" rIns="81625" bIns="40800" anchor="t" anchorCtr="0">
            <a:noAutofit/>
          </a:bodyPr>
          <a:lstStyle/>
          <a:p>
            <a:pPr marL="408184" lvl="0" indent="-408184" algn="l" rtl="0">
              <a:spcBef>
                <a:spcPts val="0"/>
              </a:spcBef>
              <a:spcAft>
                <a:spcPts val="0"/>
              </a:spcAft>
              <a:buSzPts val="2800"/>
              <a:buChar char="▪"/>
            </a:pPr>
            <a:r>
              <a:rPr lang="en-US" dirty="0"/>
              <a:t>Student Code of Conduct </a:t>
            </a:r>
            <a:endParaRPr dirty="0"/>
          </a:p>
          <a:p>
            <a:pPr marL="408184" lvl="0" indent="-408184" algn="l" rtl="0">
              <a:spcBef>
                <a:spcPts val="560"/>
              </a:spcBef>
              <a:spcAft>
                <a:spcPts val="0"/>
              </a:spcAft>
              <a:buSzPts val="2800"/>
              <a:buChar char="▪"/>
            </a:pPr>
            <a:r>
              <a:rPr lang="en-US" dirty="0"/>
              <a:t>Student Handbook</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2"/>
          <p:cNvSpPr txBox="1">
            <a:spLocks noGrp="1"/>
          </p:cNvSpPr>
          <p:nvPr>
            <p:ph type="title"/>
          </p:nvPr>
        </p:nvSpPr>
        <p:spPr>
          <a:prstGeom prst="rect">
            <a:avLst/>
          </a:prstGeom>
          <a:noFill/>
          <a:ln>
            <a:noFill/>
          </a:ln>
        </p:spPr>
        <p:txBody>
          <a:bodyPr spcFirstLastPara="1" wrap="square" lIns="81625" tIns="40800" rIns="81625" bIns="40800" anchor="ctr" anchorCtr="0">
            <a:noAutofit/>
          </a:bodyPr>
          <a:lstStyle/>
          <a:p>
            <a:pPr marL="0" lvl="0" indent="0" algn="l" rtl="0">
              <a:spcBef>
                <a:spcPts val="0"/>
              </a:spcBef>
              <a:spcAft>
                <a:spcPts val="0"/>
              </a:spcAft>
              <a:buNone/>
            </a:pPr>
            <a:r>
              <a:rPr lang="en-US" dirty="0"/>
              <a:t>How can the school discipline me?</a:t>
            </a:r>
            <a:endParaRPr dirty="0"/>
          </a:p>
        </p:txBody>
      </p:sp>
      <p:pic>
        <p:nvPicPr>
          <p:cNvPr id="13" name="Picture 12" descr="A picture containing shirt&#10;&#10;Description automatically generated">
            <a:extLst>
              <a:ext uri="{FF2B5EF4-FFF2-40B4-BE49-F238E27FC236}">
                <a16:creationId xmlns:a16="http://schemas.microsoft.com/office/drawing/2014/main" id="{AD39A7DE-33A0-409F-9D01-E2EBAB77D062}"/>
              </a:ext>
            </a:extLst>
          </p:cNvPr>
          <p:cNvPicPr>
            <a:picLocks noChangeAspect="1"/>
          </p:cNvPicPr>
          <p:nvPr/>
        </p:nvPicPr>
        <p:blipFill>
          <a:blip r:embed="rId3"/>
          <a:stretch>
            <a:fillRect/>
          </a:stretch>
        </p:blipFill>
        <p:spPr>
          <a:xfrm>
            <a:off x="2606417" y="1447800"/>
            <a:ext cx="6979166" cy="4572000"/>
          </a:xfrm>
          <a:prstGeom prst="rect">
            <a:avLst/>
          </a:prstGeom>
        </p:spPr>
      </p:pic>
    </p:spTree>
    <p:extLst>
      <p:ext uri="{BB962C8B-B14F-4D97-AF65-F5344CB8AC3E}">
        <p14:creationId xmlns:p14="http://schemas.microsoft.com/office/powerpoint/2010/main" val="665214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4"/>
          <p:cNvSpPr txBox="1">
            <a:spLocks noGrp="1"/>
          </p:cNvSpPr>
          <p:nvPr>
            <p:ph type="title"/>
          </p:nvPr>
        </p:nvSpPr>
        <p:spPr>
          <a:xfrm>
            <a:off x="508000" y="304800"/>
            <a:ext cx="9652000" cy="1143000"/>
          </a:xfrm>
          <a:prstGeom prst="rect">
            <a:avLst/>
          </a:prstGeom>
          <a:noFill/>
          <a:ln>
            <a:noFill/>
          </a:ln>
        </p:spPr>
        <p:txBody>
          <a:bodyPr spcFirstLastPara="1" wrap="square" lIns="81625" tIns="40800" rIns="81625" bIns="40800" anchor="ctr" anchorCtr="0">
            <a:noAutofit/>
          </a:bodyPr>
          <a:lstStyle/>
          <a:p>
            <a:pPr marL="0" lvl="0" indent="0" algn="l" rtl="0">
              <a:spcBef>
                <a:spcPts val="0"/>
              </a:spcBef>
              <a:spcAft>
                <a:spcPts val="0"/>
              </a:spcAft>
              <a:buNone/>
            </a:pPr>
            <a:r>
              <a:rPr lang="en-US" dirty="0"/>
              <a:t>Is It School Discipline or Is It a Crime? </a:t>
            </a:r>
            <a:endParaRPr dirty="0"/>
          </a:p>
        </p:txBody>
      </p:sp>
      <p:sp>
        <p:nvSpPr>
          <p:cNvPr id="90" name="Google Shape;90;p4"/>
          <p:cNvSpPr txBox="1">
            <a:spLocks noGrp="1"/>
          </p:cNvSpPr>
          <p:nvPr>
            <p:ph type="body" idx="1"/>
          </p:nvPr>
        </p:nvSpPr>
        <p:spPr>
          <a:xfrm>
            <a:off x="609600" y="1600202"/>
            <a:ext cx="5181600" cy="4267201"/>
          </a:xfrm>
          <a:prstGeom prst="rect">
            <a:avLst/>
          </a:prstGeom>
          <a:noFill/>
          <a:ln>
            <a:noFill/>
          </a:ln>
        </p:spPr>
        <p:txBody>
          <a:bodyPr spcFirstLastPara="1" wrap="square" lIns="81625" tIns="40800" rIns="81625" bIns="40800" anchor="t" anchorCtr="0">
            <a:noAutofit/>
          </a:bodyPr>
          <a:lstStyle/>
          <a:p>
            <a:pPr marL="408184" lvl="0" indent="-408184" algn="l" rtl="0">
              <a:spcBef>
                <a:spcPts val="0"/>
              </a:spcBef>
              <a:spcAft>
                <a:spcPts val="0"/>
              </a:spcAft>
              <a:buClr>
                <a:srgbClr val="82CEDC"/>
              </a:buClr>
              <a:buSzPts val="2800"/>
              <a:buChar char="▪"/>
            </a:pPr>
            <a:r>
              <a:rPr lang="en-US" sz="2400" b="1" dirty="0">
                <a:solidFill>
                  <a:srgbClr val="1A134C"/>
                </a:solidFill>
              </a:rPr>
              <a:t>Juuls: </a:t>
            </a:r>
            <a:r>
              <a:rPr lang="en-US" sz="2400" dirty="0">
                <a:solidFill>
                  <a:srgbClr val="1A134C"/>
                </a:solidFill>
              </a:rPr>
              <a:t>It is a crime in Florida to give nicotine products to minors. If caught with nicotine products, minors can be punished with community service and a fine. </a:t>
            </a:r>
            <a:endParaRPr sz="2400" dirty="0"/>
          </a:p>
          <a:p>
            <a:pPr marL="408184" lvl="0" indent="-408184" algn="l" rtl="0">
              <a:spcBef>
                <a:spcPts val="560"/>
              </a:spcBef>
              <a:spcAft>
                <a:spcPts val="0"/>
              </a:spcAft>
              <a:buClr>
                <a:srgbClr val="82CEDC"/>
              </a:buClr>
              <a:buSzPts val="2800"/>
              <a:buChar char="▪"/>
            </a:pPr>
            <a:r>
              <a:rPr lang="en-US" sz="2400" b="1" dirty="0">
                <a:solidFill>
                  <a:srgbClr val="1A134C"/>
                </a:solidFill>
              </a:rPr>
              <a:t>Drugs: </a:t>
            </a:r>
            <a:r>
              <a:rPr lang="en-US" sz="2400" dirty="0">
                <a:solidFill>
                  <a:srgbClr val="1A134C"/>
                </a:solidFill>
              </a:rPr>
              <a:t>If caught with drugs, including marijuana, you can be arrested. </a:t>
            </a:r>
            <a:endParaRPr sz="2400" b="1" dirty="0">
              <a:solidFill>
                <a:srgbClr val="1A134C"/>
              </a:solidFill>
            </a:endParaRPr>
          </a:p>
        </p:txBody>
      </p:sp>
      <p:sp>
        <p:nvSpPr>
          <p:cNvPr id="91" name="Google Shape;91;p4"/>
          <p:cNvSpPr txBox="1">
            <a:spLocks noGrp="1"/>
          </p:cNvSpPr>
          <p:nvPr>
            <p:ph type="body" idx="2"/>
          </p:nvPr>
        </p:nvSpPr>
        <p:spPr>
          <a:xfrm>
            <a:off x="6299200" y="1600201"/>
            <a:ext cx="5283200" cy="4267200"/>
          </a:xfrm>
          <a:prstGeom prst="rect">
            <a:avLst/>
          </a:prstGeom>
          <a:noFill/>
          <a:ln>
            <a:noFill/>
          </a:ln>
        </p:spPr>
        <p:txBody>
          <a:bodyPr spcFirstLastPara="1" wrap="square" lIns="81625" tIns="40800" rIns="81625" bIns="40800" anchor="t" anchorCtr="0">
            <a:noAutofit/>
          </a:bodyPr>
          <a:lstStyle/>
          <a:p>
            <a:pPr marL="408184" lvl="0" indent="-408184" algn="l" rtl="0">
              <a:spcBef>
                <a:spcPts val="0"/>
              </a:spcBef>
              <a:spcAft>
                <a:spcPts val="0"/>
              </a:spcAft>
              <a:buClr>
                <a:srgbClr val="82CEDC"/>
              </a:buClr>
              <a:buSzPts val="2800"/>
              <a:buChar char="▪"/>
            </a:pPr>
            <a:r>
              <a:rPr lang="en-US" sz="2400" b="1" dirty="0">
                <a:solidFill>
                  <a:srgbClr val="1A134C"/>
                </a:solidFill>
              </a:rPr>
              <a:t>Fighting: </a:t>
            </a:r>
            <a:r>
              <a:rPr lang="en-US" sz="2400" dirty="0">
                <a:solidFill>
                  <a:srgbClr val="1A134C"/>
                </a:solidFill>
              </a:rPr>
              <a:t>Assault, battery, and disorderly conduct are the most common reasons students ar</a:t>
            </a:r>
            <a:r>
              <a:rPr lang="en-US" sz="2400" dirty="0"/>
              <a:t>e arrested at school. </a:t>
            </a:r>
            <a:endParaRPr sz="2400" b="1" dirty="0">
              <a:solidFill>
                <a:srgbClr val="1A134C"/>
              </a:solidFill>
            </a:endParaRPr>
          </a:p>
          <a:p>
            <a:pPr marL="408184" lvl="0" indent="-408184" algn="l" rtl="0">
              <a:spcBef>
                <a:spcPts val="560"/>
              </a:spcBef>
              <a:spcAft>
                <a:spcPts val="0"/>
              </a:spcAft>
              <a:buClr>
                <a:srgbClr val="82CEDC"/>
              </a:buClr>
              <a:buSzPts val="2800"/>
              <a:buChar char="▪"/>
            </a:pPr>
            <a:r>
              <a:rPr lang="en-US" sz="2400" b="1" dirty="0">
                <a:solidFill>
                  <a:srgbClr val="1A134C"/>
                </a:solidFill>
              </a:rPr>
              <a:t>Sexting: </a:t>
            </a:r>
            <a:r>
              <a:rPr lang="en-US" sz="2400" dirty="0">
                <a:solidFill>
                  <a:srgbClr val="1A134C"/>
                </a:solidFill>
              </a:rPr>
              <a:t>Sending or receiving photos of anyone under 18, including yourself, is a crime in FL. The first offense is treated as a civil offense, with a fine. The third offense becomes a felony. </a:t>
            </a:r>
            <a:endParaRPr sz="2400" b="1" dirty="0">
              <a:solidFill>
                <a:srgbClr val="1A134C"/>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0"/>
          <p:cNvSpPr txBox="1">
            <a:spLocks noGrp="1"/>
          </p:cNvSpPr>
          <p:nvPr>
            <p:ph type="title"/>
          </p:nvPr>
        </p:nvSpPr>
        <p:spPr>
          <a:xfrm>
            <a:off x="508000" y="304800"/>
            <a:ext cx="10972800" cy="1143000"/>
          </a:xfrm>
          <a:prstGeom prst="rect">
            <a:avLst/>
          </a:prstGeom>
          <a:noFill/>
          <a:ln>
            <a:noFill/>
          </a:ln>
        </p:spPr>
        <p:txBody>
          <a:bodyPr spcFirstLastPara="1" wrap="square" lIns="81625" tIns="40800" rIns="81625" bIns="40800" anchor="ctr" anchorCtr="0">
            <a:noAutofit/>
          </a:bodyPr>
          <a:lstStyle/>
          <a:p>
            <a:pPr marL="0" lvl="0" indent="0" algn="l" rtl="0">
              <a:spcBef>
                <a:spcPts val="0"/>
              </a:spcBef>
              <a:spcAft>
                <a:spcPts val="0"/>
              </a:spcAft>
              <a:buNone/>
            </a:pPr>
            <a:r>
              <a:rPr lang="en-US"/>
              <a:t>Your Rights	</a:t>
            </a:r>
            <a:endParaRPr/>
          </a:p>
        </p:txBody>
      </p:sp>
      <p:sp>
        <p:nvSpPr>
          <p:cNvPr id="129" name="Google Shape;129;p10"/>
          <p:cNvSpPr txBox="1">
            <a:spLocks noGrp="1"/>
          </p:cNvSpPr>
          <p:nvPr>
            <p:ph type="body" idx="1"/>
          </p:nvPr>
        </p:nvSpPr>
        <p:spPr>
          <a:xfrm>
            <a:off x="609600" y="1371600"/>
            <a:ext cx="10972800" cy="4191000"/>
          </a:xfrm>
          <a:prstGeom prst="rect">
            <a:avLst/>
          </a:prstGeom>
          <a:noFill/>
          <a:ln>
            <a:noFill/>
          </a:ln>
        </p:spPr>
        <p:txBody>
          <a:bodyPr spcFirstLastPara="1" wrap="square" lIns="81625" tIns="40800" rIns="81625" bIns="40800" anchor="t" anchorCtr="0">
            <a:noAutofit/>
          </a:bodyPr>
          <a:lstStyle/>
          <a:p>
            <a:pPr marL="408184" lvl="0" indent="-408184" algn="l" rtl="0">
              <a:spcBef>
                <a:spcPts val="0"/>
              </a:spcBef>
              <a:spcAft>
                <a:spcPts val="0"/>
              </a:spcAft>
              <a:buSzPts val="2800"/>
              <a:buChar char="▪"/>
            </a:pPr>
            <a:r>
              <a:rPr lang="en-US" dirty="0"/>
              <a:t>You have a right to view your discipline records </a:t>
            </a:r>
            <a:endParaRPr dirty="0"/>
          </a:p>
          <a:p>
            <a:pPr marL="408184" lvl="0" indent="-408184" algn="l" rtl="0">
              <a:spcBef>
                <a:spcPts val="560"/>
              </a:spcBef>
              <a:spcAft>
                <a:spcPts val="0"/>
              </a:spcAft>
              <a:buSzPts val="2800"/>
              <a:buChar char="▪"/>
            </a:pPr>
            <a:r>
              <a:rPr lang="en-US" dirty="0"/>
              <a:t>You have a right to privacy – the school must have your or your parent’s consent to share your records </a:t>
            </a:r>
            <a:endParaRPr dirty="0"/>
          </a:p>
          <a:p>
            <a:pPr marL="408184" lvl="0" indent="-408184" algn="l" rtl="0">
              <a:spcBef>
                <a:spcPts val="560"/>
              </a:spcBef>
              <a:spcAft>
                <a:spcPts val="0"/>
              </a:spcAft>
              <a:buSzPts val="2800"/>
              <a:buChar char="▪"/>
            </a:pPr>
            <a:r>
              <a:rPr lang="en-US" dirty="0"/>
              <a:t>You have a right to a fair discipline process </a:t>
            </a:r>
            <a:endParaRPr dirty="0"/>
          </a:p>
          <a:p>
            <a:pPr marL="408184" lvl="0" indent="-408184" algn="l" rtl="0">
              <a:spcBef>
                <a:spcPts val="560"/>
              </a:spcBef>
              <a:spcAft>
                <a:spcPts val="0"/>
              </a:spcAft>
              <a:buSzPts val="2800"/>
              <a:buChar char="▪"/>
            </a:pPr>
            <a:r>
              <a:rPr lang="en-US" dirty="0"/>
              <a:t>You have a right to notice </a:t>
            </a:r>
            <a:endParaRPr dirty="0"/>
          </a:p>
          <a:p>
            <a:pPr marL="408184" lvl="0" indent="-408184" algn="l" rtl="0">
              <a:spcBef>
                <a:spcPts val="560"/>
              </a:spcBef>
              <a:spcAft>
                <a:spcPts val="0"/>
              </a:spcAft>
              <a:buSzPts val="2800"/>
              <a:buChar char="▪"/>
            </a:pPr>
            <a:r>
              <a:rPr lang="en-US" dirty="0"/>
              <a:t>You have a right to a hearing </a:t>
            </a:r>
            <a:endParaRPr dirty="0"/>
          </a:p>
          <a:p>
            <a:pPr marL="408184" lvl="0" indent="-408184" algn="l" rtl="0">
              <a:spcBef>
                <a:spcPts val="560"/>
              </a:spcBef>
              <a:spcAft>
                <a:spcPts val="0"/>
              </a:spcAft>
              <a:buSzPts val="2800"/>
              <a:buChar char="▪"/>
            </a:pPr>
            <a:r>
              <a:rPr lang="en-US" dirty="0"/>
              <a:t>If you are expelled, you have a right to appeal the decision </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9"/>
          <p:cNvSpPr txBox="1">
            <a:spLocks noGrp="1"/>
          </p:cNvSpPr>
          <p:nvPr>
            <p:ph type="title"/>
          </p:nvPr>
        </p:nvSpPr>
        <p:spPr>
          <a:xfrm>
            <a:off x="508000" y="304800"/>
            <a:ext cx="10972800" cy="1143000"/>
          </a:xfrm>
          <a:prstGeom prst="rect">
            <a:avLst/>
          </a:prstGeom>
          <a:noFill/>
          <a:ln>
            <a:noFill/>
          </a:ln>
        </p:spPr>
        <p:txBody>
          <a:bodyPr spcFirstLastPara="1" wrap="square" lIns="81625" tIns="40800" rIns="81625" bIns="40800" anchor="ctr" anchorCtr="0">
            <a:normAutofit/>
          </a:bodyPr>
          <a:lstStyle/>
          <a:p>
            <a:pPr marL="0" lvl="0" indent="0" algn="l" rtl="0">
              <a:spcBef>
                <a:spcPts val="0"/>
              </a:spcBef>
              <a:spcAft>
                <a:spcPts val="0"/>
              </a:spcAft>
              <a:buNone/>
            </a:pPr>
            <a:r>
              <a:rPr lang="en-US" dirty="0"/>
              <a:t>Due Process </a:t>
            </a:r>
            <a:endParaRPr dirty="0"/>
          </a:p>
        </p:txBody>
      </p:sp>
      <p:pic>
        <p:nvPicPr>
          <p:cNvPr id="122" name="Google Shape;122;p9" descr="Scales of justice"/>
          <p:cNvPicPr preferRelativeResize="0">
            <a:picLocks noGrp="1"/>
          </p:cNvPicPr>
          <p:nvPr>
            <p:ph type="body" idx="1"/>
          </p:nvPr>
        </p:nvPicPr>
        <p:blipFill rotWithShape="1">
          <a:blip r:embed="rId3">
            <a:alphaModFix/>
          </a:blip>
          <a:srcRect/>
          <a:stretch/>
        </p:blipFill>
        <p:spPr>
          <a:xfrm>
            <a:off x="1168399" y="1600202"/>
            <a:ext cx="4267201" cy="4267201"/>
          </a:xfrm>
          <a:prstGeom prst="rect">
            <a:avLst/>
          </a:prstGeom>
          <a:noFill/>
          <a:ln>
            <a:noFill/>
          </a:ln>
        </p:spPr>
      </p:pic>
      <p:sp>
        <p:nvSpPr>
          <p:cNvPr id="123" name="Google Shape;123;p9"/>
          <p:cNvSpPr txBox="1">
            <a:spLocks noGrp="1"/>
          </p:cNvSpPr>
          <p:nvPr>
            <p:ph type="body" idx="2"/>
          </p:nvPr>
        </p:nvSpPr>
        <p:spPr>
          <a:xfrm>
            <a:off x="6197600" y="1600201"/>
            <a:ext cx="5384800" cy="4267200"/>
          </a:xfrm>
          <a:prstGeom prst="rect">
            <a:avLst/>
          </a:prstGeom>
          <a:noFill/>
          <a:ln>
            <a:noFill/>
          </a:ln>
        </p:spPr>
        <p:txBody>
          <a:bodyPr spcFirstLastPara="1" wrap="square" lIns="81625" tIns="40800" rIns="81625" bIns="40800" anchor="t" anchorCtr="0">
            <a:normAutofit/>
          </a:bodyPr>
          <a:lstStyle/>
          <a:p>
            <a:pPr marL="408184" lvl="0" indent="-408184" algn="l" rtl="0">
              <a:spcBef>
                <a:spcPts val="0"/>
              </a:spcBef>
              <a:spcAft>
                <a:spcPts val="0"/>
              </a:spcAft>
              <a:buSzPts val="2800"/>
              <a:buChar char="▪"/>
            </a:pPr>
            <a:r>
              <a:rPr lang="en-US" dirty="0"/>
              <a:t>If you are suspended or expelled, you have rights. </a:t>
            </a:r>
            <a:endParaRPr dirty="0"/>
          </a:p>
          <a:p>
            <a:pPr marL="408184" lvl="0" indent="-408184" algn="l" rtl="0">
              <a:spcBef>
                <a:spcPts val="560"/>
              </a:spcBef>
              <a:spcAft>
                <a:spcPts val="0"/>
              </a:spcAft>
              <a:buSzPts val="2800"/>
              <a:buChar char="▪"/>
            </a:pPr>
            <a:r>
              <a:rPr lang="en-US" dirty="0"/>
              <a:t>The school officials should: </a:t>
            </a:r>
            <a:endParaRPr dirty="0"/>
          </a:p>
          <a:p>
            <a:pPr marL="884397" lvl="1" indent="-340152" algn="l" rtl="0">
              <a:spcBef>
                <a:spcPts val="560"/>
              </a:spcBef>
              <a:spcAft>
                <a:spcPts val="0"/>
              </a:spcAft>
              <a:buSzPts val="2800"/>
              <a:buChar char="▪"/>
            </a:pPr>
            <a:r>
              <a:rPr lang="en-US" sz="2800" dirty="0"/>
              <a:t>Tell you what you are accused of doing </a:t>
            </a:r>
            <a:endParaRPr dirty="0"/>
          </a:p>
          <a:p>
            <a:pPr marL="884397" lvl="1" indent="-340152" algn="l" rtl="0">
              <a:spcBef>
                <a:spcPts val="560"/>
              </a:spcBef>
              <a:spcAft>
                <a:spcPts val="0"/>
              </a:spcAft>
              <a:buSzPts val="2800"/>
              <a:buChar char="▪"/>
            </a:pPr>
            <a:r>
              <a:rPr lang="en-US" sz="2800" dirty="0"/>
              <a:t>Tell you what your punishment will be </a:t>
            </a:r>
            <a:endParaRPr dirty="0"/>
          </a:p>
          <a:p>
            <a:pPr marL="884397" lvl="1" indent="-340152" algn="l" rtl="0">
              <a:spcBef>
                <a:spcPts val="560"/>
              </a:spcBef>
              <a:spcAft>
                <a:spcPts val="0"/>
              </a:spcAft>
              <a:buSzPts val="2800"/>
              <a:buChar char="▪"/>
            </a:pPr>
            <a:r>
              <a:rPr lang="en-US" sz="2800" dirty="0"/>
              <a:t>Give you a chance to tell your side of the story </a:t>
            </a:r>
            <a:endParaRPr dirty="0"/>
          </a:p>
        </p:txBody>
      </p:sp>
    </p:spTree>
  </p:cSld>
  <p:clrMapOvr>
    <a:masterClrMapping/>
  </p:clrMapOvr>
</p:sld>
</file>

<file path=ppt/theme/theme1.xml><?xml version="1.0" encoding="utf-8"?>
<a:theme xmlns:a="http://schemas.openxmlformats.org/drawingml/2006/main" name="ACLUPowerpointTemplate_Arial">
  <a:themeElements>
    <a:clrScheme name="Custom 1">
      <a:dk1>
        <a:srgbClr val="EF404E"/>
      </a:dk1>
      <a:lt1>
        <a:srgbClr val="FFFFFF"/>
      </a:lt1>
      <a:dk2>
        <a:srgbClr val="08459A"/>
      </a:dk2>
      <a:lt2>
        <a:srgbClr val="E8273C"/>
      </a:lt2>
      <a:accent1>
        <a:srgbClr val="F9A014"/>
      </a:accent1>
      <a:accent2>
        <a:srgbClr val="FFDA57"/>
      </a:accent2>
      <a:accent3>
        <a:srgbClr val="F8AFA0"/>
      </a:accent3>
      <a:accent4>
        <a:srgbClr val="82CEDC"/>
      </a:accent4>
      <a:accent5>
        <a:srgbClr val="7DC69D"/>
      </a:accent5>
      <a:accent6>
        <a:srgbClr val="4A1059"/>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D48B15F1A315647851833BC00B0E210" ma:contentTypeVersion="4" ma:contentTypeDescription="Create a new document." ma:contentTypeScope="" ma:versionID="5d8698539335f759f93c0a1e971dd70f">
  <xsd:schema xmlns:xsd="http://www.w3.org/2001/XMLSchema" xmlns:xs="http://www.w3.org/2001/XMLSchema" xmlns:p="http://schemas.microsoft.com/office/2006/metadata/properties" xmlns:ns2="5b7acae6-e385-46f1-bf03-7b1ce48de1da" targetNamespace="http://schemas.microsoft.com/office/2006/metadata/properties" ma:root="true" ma:fieldsID="476e8354115a444b9e4b74b6de6fe298" ns2:_="">
    <xsd:import namespace="5b7acae6-e385-46f1-bf03-7b1ce48de1d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7acae6-e385-46f1-bf03-7b1ce48de1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6A0C9D2-0DC4-4239-9E93-7D819A881D98}">
  <ds:schemaRefs>
    <ds:schemaRef ds:uri="http://schemas.microsoft.com/office/infopath/2007/PartnerControls"/>
    <ds:schemaRef ds:uri="5b7acae6-e385-46f1-bf03-7b1ce48de1da"/>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6AAF80B8-E1EC-4235-A8F7-F738CE5C19A2}">
  <ds:schemaRefs>
    <ds:schemaRef ds:uri="http://schemas.microsoft.com/sharepoint/v3/contenttype/forms"/>
  </ds:schemaRefs>
</ds:datastoreItem>
</file>

<file path=customXml/itemProps3.xml><?xml version="1.0" encoding="utf-8"?>
<ds:datastoreItem xmlns:ds="http://schemas.openxmlformats.org/officeDocument/2006/customXml" ds:itemID="{51F98469-E417-480C-B1E6-743262110F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7acae6-e385-46f1-bf03-7b1ce48de1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8647</TotalTime>
  <Words>1449</Words>
  <Application>Microsoft Office PowerPoint</Application>
  <PresentationFormat>Widescreen</PresentationFormat>
  <Paragraphs>121</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Century Schoolbook</vt:lpstr>
      <vt:lpstr>Noto Sans Symbols</vt:lpstr>
      <vt:lpstr>Verdana Pro Cond</vt:lpstr>
      <vt:lpstr>Verdana Pro Cond SemiBold</vt:lpstr>
      <vt:lpstr>ACLUPowerpointTemplate_Arial</vt:lpstr>
      <vt:lpstr>Your Rights with School Discipline </vt:lpstr>
      <vt:lpstr>When can the school discipline me?</vt:lpstr>
      <vt:lpstr>Rules &amp; Consequences</vt:lpstr>
      <vt:lpstr>Zero Tolerance Policies </vt:lpstr>
      <vt:lpstr>Where Do I Find School Discipline Policies</vt:lpstr>
      <vt:lpstr>How can the school discipline me?</vt:lpstr>
      <vt:lpstr>Is It School Discipline or Is It a Crime? </vt:lpstr>
      <vt:lpstr>Your Rights </vt:lpstr>
      <vt:lpstr>Due Process </vt:lpstr>
      <vt:lpstr>Students with Disabilities</vt:lpstr>
      <vt:lpstr>Protect Your Rights with School Officials</vt:lpstr>
      <vt:lpstr>Summary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Rights with School Discipline II </dc:title>
  <dc:creator>Kelsey Norman</dc:creator>
  <cp:lastModifiedBy>Michelle Morton</cp:lastModifiedBy>
  <cp:revision>10</cp:revision>
  <dcterms:created xsi:type="dcterms:W3CDTF">2020-07-21T00:40:34Z</dcterms:created>
  <dcterms:modified xsi:type="dcterms:W3CDTF">2020-09-16T17:26:00Z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0x0101003D48B15F1A315647851833BC00B0E210</vt:lpwstr>
  </property>
</Properties>
</file>